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7.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8.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9.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0.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1.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2.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830" r:id="rId1"/>
    <p:sldMasterId id="2147483831" r:id="rId2"/>
    <p:sldMasterId id="2147483832" r:id="rId3"/>
    <p:sldMasterId id="2147483833" r:id="rId4"/>
    <p:sldMasterId id="2147483834" r:id="rId5"/>
    <p:sldMasterId id="2147483835" r:id="rId6"/>
    <p:sldMasterId id="2147483836" r:id="rId7"/>
    <p:sldMasterId id="2147483837" r:id="rId8"/>
    <p:sldMasterId id="2147483838" r:id="rId9"/>
    <p:sldMasterId id="2147483839" r:id="rId10"/>
    <p:sldMasterId id="2147483840" r:id="rId11"/>
    <p:sldMasterId id="2147483841" r:id="rId12"/>
    <p:sldMasterId id="2147483842" r:id="rId13"/>
  </p:sldMasterIdLst>
  <p:notesMasterIdLst>
    <p:notesMasterId r:id="rId47"/>
  </p:notesMasterIdLst>
  <p:sldIdLst>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 id="274" r:id="rId32"/>
    <p:sldId id="275" r:id="rId33"/>
    <p:sldId id="276" r:id="rId34"/>
    <p:sldId id="277" r:id="rId35"/>
    <p:sldId id="278" r:id="rId36"/>
    <p:sldId id="279" r:id="rId37"/>
    <p:sldId id="280" r:id="rId38"/>
    <p:sldId id="281" r:id="rId39"/>
    <p:sldId id="282" r:id="rId40"/>
    <p:sldId id="284" r:id="rId41"/>
    <p:sldId id="285" r:id="rId42"/>
    <p:sldId id="286" r:id="rId43"/>
    <p:sldId id="287" r:id="rId44"/>
    <p:sldId id="288" r:id="rId45"/>
    <p:sldId id="289" r:id="rId46"/>
  </p:sldIdLst>
  <p:sldSz cx="9144000" cy="6858000" type="screen4x3"/>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50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2D39EC7D-DAD9-48B9-B2FA-73C9A9834841}">
  <a:tblStyle styleId="{2D39EC7D-DAD9-48B9-B2FA-73C9A983484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60ABDC2-BDD1-44A0-B762-4B82DF0959B3}"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00" autoAdjust="0"/>
    <p:restoredTop sz="93808" autoAdjust="0"/>
  </p:normalViewPr>
  <p:slideViewPr>
    <p:cSldViewPr snapToGrid="0">
      <p:cViewPr>
        <p:scale>
          <a:sx n="80" d="100"/>
          <a:sy n="80" d="100"/>
        </p:scale>
        <p:origin x="-1512" y="-125"/>
      </p:cViewPr>
      <p:guideLst>
        <p:guide orient="horz" pos="2160"/>
        <p:guide pos="501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0" Type="http://schemas.openxmlformats.org/officeDocument/2006/relationships/slide" Target="slides/slide7.xml"/><Relationship Id="rId41"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0.14148297334392831"/>
          <c:y val="3.0975533145251154E-2"/>
          <c:w val="0.66024023694285916"/>
          <c:h val="0.87848171297472155"/>
        </c:manualLayout>
      </c:layout>
      <c:bar3DChart>
        <c:barDir val="col"/>
        <c:grouping val="stacked"/>
        <c:varyColors val="0"/>
        <c:ser>
          <c:idx val="0"/>
          <c:order val="0"/>
          <c:tx>
            <c:strRef>
              <c:f>工作表1!$A$2</c:f>
              <c:strCache>
                <c:ptCount val="1"/>
                <c:pt idx="0">
                  <c:v>TELECOM</c:v>
                </c:pt>
              </c:strCache>
            </c:strRef>
          </c:tx>
          <c:invertIfNegative val="0"/>
          <c:dLbls>
            <c:spPr>
              <a:noFill/>
              <a:ln>
                <a:noFill/>
              </a:ln>
              <a:effectLst/>
            </c:spPr>
            <c:txPr>
              <a:bodyPr/>
              <a:lstStyle/>
              <a:p>
                <a:pPr>
                  <a:defRPr sz="1200">
                    <a:solidFill>
                      <a:schemeClr val="bg1"/>
                    </a:solidFill>
                  </a:defRPr>
                </a:pPr>
                <a:endParaRPr lang="zh-TW"/>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工作表1!$B$1:$D$1</c:f>
              <c:strCache>
                <c:ptCount val="3"/>
                <c:pt idx="0">
                  <c:v>2017Y</c:v>
                </c:pt>
                <c:pt idx="1">
                  <c:v>2018Y</c:v>
                </c:pt>
                <c:pt idx="2">
                  <c:v>2019Y3Q&amp;2019Y(Outlook)</c:v>
                </c:pt>
              </c:strCache>
            </c:strRef>
          </c:cat>
          <c:val>
            <c:numRef>
              <c:f>工作表1!$B$2:$D$2</c:f>
              <c:numCache>
                <c:formatCode>_-"$"* #,##0_-;\-"$"* #,##0_-;_-"$"* "-"??_-;_-@_-</c:formatCode>
                <c:ptCount val="3"/>
                <c:pt idx="0">
                  <c:v>527606</c:v>
                </c:pt>
                <c:pt idx="1">
                  <c:v>640604</c:v>
                </c:pt>
                <c:pt idx="2">
                  <c:v>357454</c:v>
                </c:pt>
              </c:numCache>
            </c:numRef>
          </c:val>
          <c:extLst xmlns:c16r2="http://schemas.microsoft.com/office/drawing/2015/06/chart">
            <c:ext xmlns:c16="http://schemas.microsoft.com/office/drawing/2014/chart" uri="{C3380CC4-5D6E-409C-BE32-E72D297353CC}">
              <c16:uniqueId val="{00000000-093C-4DD1-9A2B-9B81C5EE7FED}"/>
            </c:ext>
          </c:extLst>
        </c:ser>
        <c:ser>
          <c:idx val="1"/>
          <c:order val="1"/>
          <c:tx>
            <c:strRef>
              <c:f>工作表1!$A$3</c:f>
              <c:strCache>
                <c:ptCount val="1"/>
                <c:pt idx="0">
                  <c:v>MOBILE NETWORK</c:v>
                </c:pt>
              </c:strCache>
            </c:strRef>
          </c:tx>
          <c:spPr>
            <a:solidFill>
              <a:srgbClr val="386294"/>
            </a:solidFill>
          </c:spPr>
          <c:invertIfNegative val="0"/>
          <c:dLbls>
            <c:spPr>
              <a:noFill/>
              <a:ln>
                <a:noFill/>
              </a:ln>
              <a:effectLst/>
            </c:spPr>
            <c:txPr>
              <a:bodyPr/>
              <a:lstStyle/>
              <a:p>
                <a:pPr>
                  <a:defRPr sz="1200">
                    <a:solidFill>
                      <a:schemeClr val="bg1"/>
                    </a:solidFill>
                  </a:defRPr>
                </a:pPr>
                <a:endParaRPr lang="zh-TW"/>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工作表1!$B$1:$D$1</c:f>
              <c:strCache>
                <c:ptCount val="3"/>
                <c:pt idx="0">
                  <c:v>2017Y</c:v>
                </c:pt>
                <c:pt idx="1">
                  <c:v>2018Y</c:v>
                </c:pt>
                <c:pt idx="2">
                  <c:v>2019Y3Q&amp;2019Y(Outlook)</c:v>
                </c:pt>
              </c:strCache>
            </c:strRef>
          </c:cat>
          <c:val>
            <c:numRef>
              <c:f>工作表1!$B$3:$D$3</c:f>
              <c:numCache>
                <c:formatCode>_-"$"* #,##0_-;\-"$"* #,##0_-;_-"$"* "-"??_-;_-@_-</c:formatCode>
                <c:ptCount val="3"/>
                <c:pt idx="0">
                  <c:v>458286</c:v>
                </c:pt>
                <c:pt idx="1">
                  <c:v>411797</c:v>
                </c:pt>
                <c:pt idx="2">
                  <c:v>509431</c:v>
                </c:pt>
              </c:numCache>
            </c:numRef>
          </c:val>
          <c:extLst xmlns:c16r2="http://schemas.microsoft.com/office/drawing/2015/06/chart">
            <c:ext xmlns:c16="http://schemas.microsoft.com/office/drawing/2014/chart" uri="{C3380CC4-5D6E-409C-BE32-E72D297353CC}">
              <c16:uniqueId val="{00000001-093C-4DD1-9A2B-9B81C5EE7FED}"/>
            </c:ext>
          </c:extLst>
        </c:ser>
        <c:ser>
          <c:idx val="2"/>
          <c:order val="2"/>
          <c:tx>
            <c:strRef>
              <c:f>工作表1!$A$4</c:f>
              <c:strCache>
                <c:ptCount val="1"/>
                <c:pt idx="0">
                  <c:v>MEDIA</c:v>
                </c:pt>
              </c:strCache>
            </c:strRef>
          </c:tx>
          <c:spPr>
            <a:solidFill>
              <a:srgbClr val="3FBFD9"/>
            </a:solidFill>
          </c:spPr>
          <c:invertIfNegative val="0"/>
          <c:dLbls>
            <c:spPr>
              <a:noFill/>
              <a:ln>
                <a:noFill/>
              </a:ln>
              <a:effectLst/>
            </c:spPr>
            <c:txPr>
              <a:bodyPr/>
              <a:lstStyle/>
              <a:p>
                <a:pPr>
                  <a:defRPr sz="1200">
                    <a:solidFill>
                      <a:schemeClr val="bg1"/>
                    </a:solidFill>
                  </a:defRPr>
                </a:pPr>
                <a:endParaRPr lang="zh-TW"/>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工作表1!$B$1:$D$1</c:f>
              <c:strCache>
                <c:ptCount val="3"/>
                <c:pt idx="0">
                  <c:v>2017Y</c:v>
                </c:pt>
                <c:pt idx="1">
                  <c:v>2018Y</c:v>
                </c:pt>
                <c:pt idx="2">
                  <c:v>2019Y3Q&amp;2019Y(Outlook)</c:v>
                </c:pt>
              </c:strCache>
            </c:strRef>
          </c:cat>
          <c:val>
            <c:numRef>
              <c:f>工作表1!$B$4:$D$4</c:f>
              <c:numCache>
                <c:formatCode>_-"$"* #,##0_-;\-"$"* #,##0_-;_-"$"* "-"??_-;_-@_-</c:formatCode>
                <c:ptCount val="3"/>
                <c:pt idx="0">
                  <c:v>557845</c:v>
                </c:pt>
                <c:pt idx="1">
                  <c:v>375227</c:v>
                </c:pt>
                <c:pt idx="2">
                  <c:v>260981</c:v>
                </c:pt>
              </c:numCache>
            </c:numRef>
          </c:val>
          <c:extLst xmlns:c16r2="http://schemas.microsoft.com/office/drawing/2015/06/chart">
            <c:ext xmlns:c16="http://schemas.microsoft.com/office/drawing/2014/chart" uri="{C3380CC4-5D6E-409C-BE32-E72D297353CC}">
              <c16:uniqueId val="{00000002-093C-4DD1-9A2B-9B81C5EE7FED}"/>
            </c:ext>
          </c:extLst>
        </c:ser>
        <c:ser>
          <c:idx val="3"/>
          <c:order val="3"/>
          <c:tx>
            <c:strRef>
              <c:f>工作表1!$A$5</c:f>
              <c:strCache>
                <c:ptCount val="1"/>
                <c:pt idx="0">
                  <c:v>IT &amp; CLOUD</c:v>
                </c:pt>
              </c:strCache>
            </c:strRef>
          </c:tx>
          <c:spPr>
            <a:solidFill>
              <a:srgbClr val="DC3232"/>
            </a:solidFill>
            <a:ln w="12700">
              <a:solidFill>
                <a:schemeClr val="bg1"/>
              </a:solidFill>
            </a:ln>
          </c:spPr>
          <c:invertIfNegative val="0"/>
          <c:dLbls>
            <c:spPr>
              <a:noFill/>
              <a:ln>
                <a:noFill/>
              </a:ln>
              <a:effectLst/>
            </c:spPr>
            <c:txPr>
              <a:bodyPr/>
              <a:lstStyle/>
              <a:p>
                <a:pPr>
                  <a:defRPr sz="1200">
                    <a:solidFill>
                      <a:schemeClr val="bg1"/>
                    </a:solidFill>
                  </a:defRPr>
                </a:pPr>
                <a:endParaRPr lang="zh-TW"/>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工作表1!$B$1:$D$1</c:f>
              <c:strCache>
                <c:ptCount val="3"/>
                <c:pt idx="0">
                  <c:v>2017Y</c:v>
                </c:pt>
                <c:pt idx="1">
                  <c:v>2018Y</c:v>
                </c:pt>
                <c:pt idx="2">
                  <c:v>2019Y3Q&amp;2019Y(Outlook)</c:v>
                </c:pt>
              </c:strCache>
            </c:strRef>
          </c:cat>
          <c:val>
            <c:numRef>
              <c:f>工作表1!$B$5:$D$5</c:f>
              <c:numCache>
                <c:formatCode>_-"$"* #,##0_-;\-"$"* #,##0_-;_-"$"* "-"??_-;_-@_-</c:formatCode>
                <c:ptCount val="3"/>
                <c:pt idx="0">
                  <c:v>109779</c:v>
                </c:pt>
                <c:pt idx="1">
                  <c:v>141903</c:v>
                </c:pt>
                <c:pt idx="2">
                  <c:v>167963</c:v>
                </c:pt>
              </c:numCache>
            </c:numRef>
          </c:val>
          <c:extLst xmlns:c16r2="http://schemas.microsoft.com/office/drawing/2015/06/chart">
            <c:ext xmlns:c16="http://schemas.microsoft.com/office/drawing/2014/chart" uri="{C3380CC4-5D6E-409C-BE32-E72D297353CC}">
              <c16:uniqueId val="{00000003-093C-4DD1-9A2B-9B81C5EE7FED}"/>
            </c:ext>
          </c:extLst>
        </c:ser>
        <c:ser>
          <c:idx val="4"/>
          <c:order val="4"/>
          <c:tx>
            <c:strRef>
              <c:f>工作表1!$A$6</c:f>
              <c:strCache>
                <c:ptCount val="1"/>
                <c:pt idx="0">
                  <c:v>GIS</c:v>
                </c:pt>
              </c:strCache>
            </c:strRef>
          </c:tx>
          <c:spPr>
            <a:solidFill>
              <a:srgbClr val="72A929"/>
            </a:solidFill>
            <a:ln w="12700">
              <a:solidFill>
                <a:schemeClr val="bg1"/>
              </a:solidFill>
            </a:ln>
          </c:spPr>
          <c:invertIfNegative val="0"/>
          <c:dLbls>
            <c:spPr>
              <a:noFill/>
              <a:ln>
                <a:noFill/>
              </a:ln>
              <a:effectLst/>
            </c:spPr>
            <c:txPr>
              <a:bodyPr/>
              <a:lstStyle/>
              <a:p>
                <a:pPr>
                  <a:defRPr sz="1200">
                    <a:solidFill>
                      <a:schemeClr val="bg1"/>
                    </a:solidFill>
                  </a:defRPr>
                </a:pPr>
                <a:endParaRPr lang="zh-TW"/>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工作表1!$B$1:$D$1</c:f>
              <c:strCache>
                <c:ptCount val="3"/>
                <c:pt idx="0">
                  <c:v>2017Y</c:v>
                </c:pt>
                <c:pt idx="1">
                  <c:v>2018Y</c:v>
                </c:pt>
                <c:pt idx="2">
                  <c:v>2019Y3Q&amp;2019Y(Outlook)</c:v>
                </c:pt>
              </c:strCache>
            </c:strRef>
          </c:cat>
          <c:val>
            <c:numRef>
              <c:f>工作表1!$B$6:$D$6</c:f>
              <c:numCache>
                <c:formatCode>_-"$"* #,##0_-;\-"$"* #,##0_-;_-"$"* "-"??_-;_-@_-</c:formatCode>
                <c:ptCount val="3"/>
                <c:pt idx="0">
                  <c:v>142040</c:v>
                </c:pt>
                <c:pt idx="1">
                  <c:v>157739</c:v>
                </c:pt>
                <c:pt idx="2">
                  <c:v>91603</c:v>
                </c:pt>
              </c:numCache>
            </c:numRef>
          </c:val>
          <c:extLst xmlns:c16r2="http://schemas.microsoft.com/office/drawing/2015/06/chart">
            <c:ext xmlns:c16="http://schemas.microsoft.com/office/drawing/2014/chart" uri="{C3380CC4-5D6E-409C-BE32-E72D297353CC}">
              <c16:uniqueId val="{00000004-093C-4DD1-9A2B-9B81C5EE7FED}"/>
            </c:ext>
          </c:extLst>
        </c:ser>
        <c:dLbls>
          <c:showLegendKey val="0"/>
          <c:showVal val="1"/>
          <c:showCatName val="0"/>
          <c:showSerName val="0"/>
          <c:showPercent val="0"/>
          <c:showBubbleSize val="0"/>
        </c:dLbls>
        <c:gapWidth val="55"/>
        <c:gapDepth val="55"/>
        <c:shape val="box"/>
        <c:axId val="39754240"/>
        <c:axId val="7655936"/>
        <c:axId val="0"/>
      </c:bar3DChart>
      <c:catAx>
        <c:axId val="39754240"/>
        <c:scaling>
          <c:orientation val="minMax"/>
        </c:scaling>
        <c:delete val="0"/>
        <c:axPos val="b"/>
        <c:numFmt formatCode="General" sourceLinked="0"/>
        <c:majorTickMark val="none"/>
        <c:minorTickMark val="none"/>
        <c:tickLblPos val="nextTo"/>
        <c:txPr>
          <a:bodyPr/>
          <a:lstStyle/>
          <a:p>
            <a:pPr>
              <a:defRPr sz="900"/>
            </a:pPr>
            <a:endParaRPr lang="zh-TW"/>
          </a:p>
        </c:txPr>
        <c:crossAx val="7655936"/>
        <c:crosses val="autoZero"/>
        <c:auto val="1"/>
        <c:lblAlgn val="ctr"/>
        <c:lblOffset val="100"/>
        <c:noMultiLvlLbl val="0"/>
      </c:catAx>
      <c:valAx>
        <c:axId val="7655936"/>
        <c:scaling>
          <c:orientation val="minMax"/>
        </c:scaling>
        <c:delete val="0"/>
        <c:axPos val="l"/>
        <c:majorGridlines/>
        <c:numFmt formatCode="_-&quot;$&quot;* #,##0_-;\-&quot;$&quot;* #,##0_-;_-&quot;$&quot;* &quot;-&quot;??_-;_-@_-" sourceLinked="1"/>
        <c:majorTickMark val="none"/>
        <c:minorTickMark val="none"/>
        <c:tickLblPos val="nextTo"/>
        <c:crossAx val="39754240"/>
        <c:crosses val="autoZero"/>
        <c:crossBetween val="between"/>
      </c:valAx>
    </c:plotArea>
    <c:legend>
      <c:legendPos val="r"/>
      <c:layout>
        <c:manualLayout>
          <c:xMode val="edge"/>
          <c:yMode val="edge"/>
          <c:x val="0.81938044048320136"/>
          <c:y val="0.35482432614656212"/>
          <c:w val="0.16827522581395221"/>
          <c:h val="0.49543232731776776"/>
        </c:manualLayout>
      </c:layout>
      <c:overlay val="0"/>
    </c:legend>
    <c:plotVisOnly val="1"/>
    <c:dispBlanksAs val="gap"/>
    <c:showDLblsOverMax val="0"/>
  </c:chart>
  <c:txPr>
    <a:bodyPr/>
    <a:lstStyle/>
    <a:p>
      <a:pPr>
        <a:defRPr sz="1400"/>
      </a:pPr>
      <a:endParaRPr lang="zh-TW"/>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1.3886633678878985E-2"/>
          <c:y val="5.668027626560012E-2"/>
          <c:w val="0.96770429059018204"/>
          <c:h val="0.94331980027634099"/>
        </c:manualLayout>
      </c:layout>
      <c:lineChart>
        <c:grouping val="standard"/>
        <c:varyColors val="0"/>
        <c:dLbls>
          <c:dLblPos val="ctr"/>
          <c:showLegendKey val="0"/>
          <c:showVal val="1"/>
          <c:showCatName val="0"/>
          <c:showSerName val="0"/>
          <c:showPercent val="0"/>
          <c:showBubbleSize val="0"/>
        </c:dLbls>
        <c:marker val="1"/>
        <c:smooth val="0"/>
        <c:axId val="39751680"/>
        <c:axId val="51849472"/>
      </c:lineChart>
      <c:catAx>
        <c:axId val="39751680"/>
        <c:scaling>
          <c:orientation val="minMax"/>
        </c:scaling>
        <c:delete val="1"/>
        <c:axPos val="b"/>
        <c:majorTickMark val="none"/>
        <c:minorTickMark val="none"/>
        <c:tickLblPos val="nextTo"/>
        <c:crossAx val="51849472"/>
        <c:crosses val="autoZero"/>
        <c:auto val="1"/>
        <c:lblAlgn val="ctr"/>
        <c:lblOffset val="100"/>
        <c:noMultiLvlLbl val="0"/>
      </c:catAx>
      <c:valAx>
        <c:axId val="51849472"/>
        <c:scaling>
          <c:orientation val="minMax"/>
        </c:scaling>
        <c:delete val="1"/>
        <c:axPos val="l"/>
        <c:numFmt formatCode="_-&quot;$&quot;* #,##0_-;\-&quot;$&quot;* #,##0_-;_-&quot;$&quot;* &quot;-&quot;??_-;_-@_-" sourceLinked="1"/>
        <c:majorTickMark val="none"/>
        <c:minorTickMark val="none"/>
        <c:tickLblPos val="nextTo"/>
        <c:crossAx val="39751680"/>
        <c:crosses val="autoZero"/>
        <c:crossBetween val="between"/>
      </c:valAx>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ash"/>
        </a:ln>
      </c:spPr>
    </c:plotArea>
    <c:plotVisOnly val="1"/>
    <c:dispBlanksAs val="gap"/>
    <c:showDLblsOverMax val="0"/>
  </c:chart>
  <c:txPr>
    <a:bodyPr/>
    <a:lstStyle/>
    <a:p>
      <a:pPr>
        <a:defRPr sz="1800"/>
      </a:pPr>
      <a:endParaRPr lang="zh-TW"/>
    </a:p>
  </c:txPr>
  <c:externalData r:id="rId1">
    <c:autoUpdate val="0"/>
  </c:externalData>
</c:chartSpace>
</file>

<file path=ppt/drawings/_rels/drawing1.xml.rels><?xml version="1.0" encoding="UTF-8" standalone="yes"?>
<Relationships xmlns="http://schemas.openxmlformats.org/package/2006/relationships"><Relationship Id="rId1" Type="http://schemas.openxmlformats.org/officeDocument/2006/relationships/image" Target="../media/image10.png"/></Relationships>
</file>

<file path=ppt/drawings/drawing1.xml><?xml version="1.0" encoding="utf-8"?>
<c:userShapes xmlns:c="http://schemas.openxmlformats.org/drawingml/2006/chart">
  <cdr:relSizeAnchor xmlns:cdr="http://schemas.openxmlformats.org/drawingml/2006/chartDrawing">
    <cdr:from>
      <cdr:x>0.8178</cdr:x>
      <cdr:y>0.26101</cdr:y>
    </cdr:from>
    <cdr:to>
      <cdr:x>1</cdr:x>
      <cdr:y>0.32556</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978060" y="1306524"/>
          <a:ext cx="1554615" cy="323116"/>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300"/>
        <p:cNvGrpSpPr/>
        <p:nvPr/>
      </p:nvGrpSpPr>
      <p:grpSpPr>
        <a:xfrm>
          <a:off x="0" y="0"/>
          <a:ext cx="0" cy="0"/>
          <a:chOff x="0" y="0"/>
          <a:chExt cx="0" cy="0"/>
        </a:xfrm>
      </p:grpSpPr>
      <p:sp>
        <p:nvSpPr>
          <p:cNvPr id="55301" name="Google Shape;55301;n"/>
          <p:cNvSpPr txBox="1">
            <a:spLocks noGrp="1"/>
          </p:cNvSpPr>
          <p:nvPr>
            <p:ph type="hdr" idx="2"/>
          </p:nvPr>
        </p:nvSpPr>
        <p:spPr>
          <a:xfrm>
            <a:off x="2" y="3"/>
            <a:ext cx="2945700" cy="496200"/>
          </a:xfrm>
          <a:prstGeom prst="rect">
            <a:avLst/>
          </a:prstGeom>
          <a:noFill/>
          <a:ln>
            <a:noFill/>
          </a:ln>
        </p:spPr>
        <p:txBody>
          <a:bodyPr spcFirstLastPara="1" wrap="square" lIns="91300" tIns="45650" rIns="91300" bIns="4565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302" name="Google Shape;55302;n"/>
          <p:cNvSpPr txBox="1">
            <a:spLocks noGrp="1"/>
          </p:cNvSpPr>
          <p:nvPr>
            <p:ph type="dt" idx="10"/>
          </p:nvPr>
        </p:nvSpPr>
        <p:spPr>
          <a:xfrm>
            <a:off x="3850444" y="3"/>
            <a:ext cx="2945700" cy="496200"/>
          </a:xfrm>
          <a:prstGeom prst="rect">
            <a:avLst/>
          </a:prstGeom>
          <a:noFill/>
          <a:ln>
            <a:noFill/>
          </a:ln>
        </p:spPr>
        <p:txBody>
          <a:bodyPr spcFirstLastPara="1" wrap="square" lIns="91300" tIns="45650" rIns="91300" bIns="4565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303" name="Google Shape;55303;n"/>
          <p:cNvSpPr>
            <a:spLocks noGrp="1" noRot="1" noChangeAspect="1"/>
          </p:cNvSpPr>
          <p:nvPr>
            <p:ph type="sldImg" idx="3"/>
          </p:nvPr>
        </p:nvSpPr>
        <p:spPr>
          <a:xfrm>
            <a:off x="919163" y="744538"/>
            <a:ext cx="4960800" cy="3721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304" name="Google Shape;55304;n"/>
          <p:cNvSpPr txBox="1">
            <a:spLocks noGrp="1"/>
          </p:cNvSpPr>
          <p:nvPr>
            <p:ph type="body" idx="1"/>
          </p:nvPr>
        </p:nvSpPr>
        <p:spPr>
          <a:xfrm>
            <a:off x="679768" y="4715153"/>
            <a:ext cx="5438100" cy="4467000"/>
          </a:xfrm>
          <a:prstGeom prst="rect">
            <a:avLst/>
          </a:prstGeom>
          <a:noFill/>
          <a:ln>
            <a:noFill/>
          </a:ln>
        </p:spPr>
        <p:txBody>
          <a:bodyPr spcFirstLastPara="1" wrap="square" lIns="91300" tIns="45650" rIns="91300" bIns="45650" anchor="t" anchorCtr="0">
            <a:norm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55305" name="Google Shape;55305;n"/>
          <p:cNvSpPr txBox="1">
            <a:spLocks noGrp="1"/>
          </p:cNvSpPr>
          <p:nvPr>
            <p:ph type="ftr" idx="11"/>
          </p:nvPr>
        </p:nvSpPr>
        <p:spPr>
          <a:xfrm>
            <a:off x="2" y="9428587"/>
            <a:ext cx="2945700" cy="496200"/>
          </a:xfrm>
          <a:prstGeom prst="rect">
            <a:avLst/>
          </a:prstGeom>
          <a:noFill/>
          <a:ln>
            <a:noFill/>
          </a:ln>
        </p:spPr>
        <p:txBody>
          <a:bodyPr spcFirstLastPara="1" wrap="square" lIns="91300" tIns="45650" rIns="91300" bIns="4565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306" name="Google Shape;55306;n"/>
          <p:cNvSpPr txBox="1">
            <a:spLocks noGrp="1"/>
          </p:cNvSpPr>
          <p:nvPr>
            <p:ph type="sldNum" idx="12"/>
          </p:nvPr>
        </p:nvSpPr>
        <p:spPr>
          <a:xfrm>
            <a:off x="3850444" y="9428587"/>
            <a:ext cx="2945700" cy="496200"/>
          </a:xfrm>
          <a:prstGeom prst="rect">
            <a:avLst/>
          </a:prstGeom>
          <a:noFill/>
          <a:ln>
            <a:noFill/>
          </a:ln>
        </p:spPr>
        <p:txBody>
          <a:bodyPr spcFirstLastPara="1" wrap="square" lIns="91300" tIns="45650" rIns="91300" bIns="456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9384589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04"/>
        <p:cNvGrpSpPr/>
        <p:nvPr/>
      </p:nvGrpSpPr>
      <p:grpSpPr>
        <a:xfrm>
          <a:off x="0" y="0"/>
          <a:ext cx="0" cy="0"/>
          <a:chOff x="0" y="0"/>
          <a:chExt cx="0" cy="0"/>
        </a:xfrm>
      </p:grpSpPr>
      <p:sp>
        <p:nvSpPr>
          <p:cNvPr id="57505" name="Google Shape;57505;p1:notes"/>
          <p:cNvSpPr txBox="1">
            <a:spLocks noGrp="1"/>
          </p:cNvSpPr>
          <p:nvPr>
            <p:ph type="body" idx="1"/>
          </p:nvPr>
        </p:nvSpPr>
        <p:spPr>
          <a:xfrm>
            <a:off x="679768" y="4715153"/>
            <a:ext cx="5438100" cy="4467000"/>
          </a:xfrm>
          <a:prstGeom prst="rect">
            <a:avLst/>
          </a:prstGeom>
        </p:spPr>
        <p:txBody>
          <a:bodyPr spcFirstLastPara="1" wrap="square" lIns="91300" tIns="45650" rIns="91300" bIns="45650" anchor="t" anchorCtr="0">
            <a:noAutofit/>
          </a:bodyPr>
          <a:lstStyle/>
          <a:p>
            <a:pPr marL="0" lvl="0" indent="0" algn="l" rtl="0">
              <a:spcBef>
                <a:spcPts val="360"/>
              </a:spcBef>
              <a:spcAft>
                <a:spcPts val="0"/>
              </a:spcAft>
              <a:buNone/>
            </a:pPr>
            <a:endParaRPr/>
          </a:p>
        </p:txBody>
      </p:sp>
      <p:sp>
        <p:nvSpPr>
          <p:cNvPr id="57506" name="Google Shape;57506;p1:notes"/>
          <p:cNvSpPr>
            <a:spLocks noGrp="1" noRot="1" noChangeAspect="1"/>
          </p:cNvSpPr>
          <p:nvPr>
            <p:ph type="sldImg" idx="2"/>
          </p:nvPr>
        </p:nvSpPr>
        <p:spPr>
          <a:xfrm>
            <a:off x="919163" y="744538"/>
            <a:ext cx="4960937" cy="3721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7379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85"/>
        <p:cNvGrpSpPr/>
        <p:nvPr/>
      </p:nvGrpSpPr>
      <p:grpSpPr>
        <a:xfrm>
          <a:off x="0" y="0"/>
          <a:ext cx="0" cy="0"/>
          <a:chOff x="0" y="0"/>
          <a:chExt cx="0" cy="0"/>
        </a:xfrm>
      </p:grpSpPr>
      <p:sp>
        <p:nvSpPr>
          <p:cNvPr id="57586" name="Google Shape;57586;p10:notes"/>
          <p:cNvSpPr txBox="1">
            <a:spLocks noGrp="1"/>
          </p:cNvSpPr>
          <p:nvPr>
            <p:ph type="body" idx="1"/>
          </p:nvPr>
        </p:nvSpPr>
        <p:spPr>
          <a:xfrm>
            <a:off x="679768" y="4715153"/>
            <a:ext cx="5438100" cy="4467000"/>
          </a:xfrm>
          <a:prstGeom prst="rect">
            <a:avLst/>
          </a:prstGeom>
        </p:spPr>
        <p:txBody>
          <a:bodyPr spcFirstLastPara="1" wrap="square" lIns="91300" tIns="45650" rIns="91300" bIns="45650" anchor="t" anchorCtr="0">
            <a:noAutofit/>
          </a:bodyPr>
          <a:lstStyle/>
          <a:p>
            <a:pPr marL="0" lvl="0" indent="0" algn="l" rtl="0">
              <a:spcBef>
                <a:spcPts val="360"/>
              </a:spcBef>
              <a:spcAft>
                <a:spcPts val="0"/>
              </a:spcAft>
              <a:buNone/>
            </a:pPr>
            <a:endParaRPr/>
          </a:p>
        </p:txBody>
      </p:sp>
      <p:sp>
        <p:nvSpPr>
          <p:cNvPr id="57587" name="Google Shape;57587;p10:notes"/>
          <p:cNvSpPr>
            <a:spLocks noGrp="1" noRot="1" noChangeAspect="1"/>
          </p:cNvSpPr>
          <p:nvPr>
            <p:ph type="sldImg" idx="2"/>
          </p:nvPr>
        </p:nvSpPr>
        <p:spPr>
          <a:xfrm>
            <a:off x="919163" y="744538"/>
            <a:ext cx="4960937" cy="3721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4704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01"/>
        <p:cNvGrpSpPr/>
        <p:nvPr/>
      </p:nvGrpSpPr>
      <p:grpSpPr>
        <a:xfrm>
          <a:off x="0" y="0"/>
          <a:ext cx="0" cy="0"/>
          <a:chOff x="0" y="0"/>
          <a:chExt cx="0" cy="0"/>
        </a:xfrm>
      </p:grpSpPr>
      <p:sp>
        <p:nvSpPr>
          <p:cNvPr id="57602" name="Google Shape;57602;p11:notes"/>
          <p:cNvSpPr txBox="1">
            <a:spLocks noGrp="1"/>
          </p:cNvSpPr>
          <p:nvPr>
            <p:ph type="body" idx="1"/>
          </p:nvPr>
        </p:nvSpPr>
        <p:spPr>
          <a:xfrm>
            <a:off x="679768" y="4715153"/>
            <a:ext cx="5438100" cy="4467000"/>
          </a:xfrm>
          <a:prstGeom prst="rect">
            <a:avLst/>
          </a:prstGeom>
        </p:spPr>
        <p:txBody>
          <a:bodyPr spcFirstLastPara="1" wrap="square" lIns="91300" tIns="45650" rIns="91300" bIns="45650" anchor="t" anchorCtr="0">
            <a:noAutofit/>
          </a:bodyPr>
          <a:lstStyle/>
          <a:p>
            <a:pPr marL="0" lvl="0" indent="0" algn="l" rtl="0">
              <a:spcBef>
                <a:spcPts val="360"/>
              </a:spcBef>
              <a:spcAft>
                <a:spcPts val="0"/>
              </a:spcAft>
              <a:buNone/>
            </a:pPr>
            <a:endParaRPr/>
          </a:p>
        </p:txBody>
      </p:sp>
      <p:sp>
        <p:nvSpPr>
          <p:cNvPr id="57603" name="Google Shape;57603;p11:notes"/>
          <p:cNvSpPr>
            <a:spLocks noGrp="1" noRot="1" noChangeAspect="1"/>
          </p:cNvSpPr>
          <p:nvPr>
            <p:ph type="sldImg" idx="2"/>
          </p:nvPr>
        </p:nvSpPr>
        <p:spPr>
          <a:xfrm>
            <a:off x="919163" y="744538"/>
            <a:ext cx="4960937" cy="3721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1485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94"/>
        <p:cNvGrpSpPr/>
        <p:nvPr/>
      </p:nvGrpSpPr>
      <p:grpSpPr>
        <a:xfrm>
          <a:off x="0" y="0"/>
          <a:ext cx="0" cy="0"/>
          <a:chOff x="0" y="0"/>
          <a:chExt cx="0" cy="0"/>
        </a:xfrm>
      </p:grpSpPr>
      <p:sp>
        <p:nvSpPr>
          <p:cNvPr id="57695" name="Google Shape;57695;p12:notes"/>
          <p:cNvSpPr txBox="1">
            <a:spLocks noGrp="1"/>
          </p:cNvSpPr>
          <p:nvPr>
            <p:ph type="body" idx="1"/>
          </p:nvPr>
        </p:nvSpPr>
        <p:spPr>
          <a:xfrm>
            <a:off x="679768" y="4715153"/>
            <a:ext cx="5438100" cy="4467000"/>
          </a:xfrm>
          <a:prstGeom prst="rect">
            <a:avLst/>
          </a:prstGeom>
        </p:spPr>
        <p:txBody>
          <a:bodyPr spcFirstLastPara="1" wrap="square" lIns="91300" tIns="45650" rIns="91300" bIns="45650" anchor="t" anchorCtr="0">
            <a:noAutofit/>
          </a:bodyPr>
          <a:lstStyle/>
          <a:p>
            <a:pPr marL="0" lvl="0" indent="0" algn="l" rtl="0">
              <a:spcBef>
                <a:spcPts val="360"/>
              </a:spcBef>
              <a:spcAft>
                <a:spcPts val="0"/>
              </a:spcAft>
              <a:buNone/>
            </a:pPr>
            <a:endParaRPr/>
          </a:p>
        </p:txBody>
      </p:sp>
      <p:sp>
        <p:nvSpPr>
          <p:cNvPr id="57696" name="Google Shape;57696;p12:notes"/>
          <p:cNvSpPr>
            <a:spLocks noGrp="1" noRot="1" noChangeAspect="1"/>
          </p:cNvSpPr>
          <p:nvPr>
            <p:ph type="sldImg" idx="2"/>
          </p:nvPr>
        </p:nvSpPr>
        <p:spPr>
          <a:xfrm>
            <a:off x="919163" y="744538"/>
            <a:ext cx="4960937" cy="3721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3236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99"/>
        <p:cNvGrpSpPr/>
        <p:nvPr/>
      </p:nvGrpSpPr>
      <p:grpSpPr>
        <a:xfrm>
          <a:off x="0" y="0"/>
          <a:ext cx="0" cy="0"/>
          <a:chOff x="0" y="0"/>
          <a:chExt cx="0" cy="0"/>
        </a:xfrm>
      </p:grpSpPr>
      <p:sp>
        <p:nvSpPr>
          <p:cNvPr id="57700" name="Google Shape;57700;p13:notes"/>
          <p:cNvSpPr txBox="1">
            <a:spLocks noGrp="1"/>
          </p:cNvSpPr>
          <p:nvPr>
            <p:ph type="body" idx="1"/>
          </p:nvPr>
        </p:nvSpPr>
        <p:spPr>
          <a:xfrm>
            <a:off x="679768" y="4715153"/>
            <a:ext cx="5438100" cy="4467000"/>
          </a:xfrm>
          <a:prstGeom prst="rect">
            <a:avLst/>
          </a:prstGeom>
        </p:spPr>
        <p:txBody>
          <a:bodyPr spcFirstLastPara="1" wrap="square" lIns="91300" tIns="45650" rIns="91300" bIns="45650" anchor="t" anchorCtr="0">
            <a:noAutofit/>
          </a:bodyPr>
          <a:lstStyle/>
          <a:p>
            <a:pPr marL="0" lvl="0" indent="0" algn="l" rtl="0">
              <a:spcBef>
                <a:spcPts val="360"/>
              </a:spcBef>
              <a:spcAft>
                <a:spcPts val="0"/>
              </a:spcAft>
              <a:buNone/>
            </a:pPr>
            <a:endParaRPr/>
          </a:p>
        </p:txBody>
      </p:sp>
      <p:sp>
        <p:nvSpPr>
          <p:cNvPr id="57701" name="Google Shape;57701;p13:notes"/>
          <p:cNvSpPr>
            <a:spLocks noGrp="1" noRot="1" noChangeAspect="1"/>
          </p:cNvSpPr>
          <p:nvPr>
            <p:ph type="sldImg" idx="2"/>
          </p:nvPr>
        </p:nvSpPr>
        <p:spPr>
          <a:xfrm>
            <a:off x="919163" y="744538"/>
            <a:ext cx="4960937" cy="3721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8202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07"/>
        <p:cNvGrpSpPr/>
        <p:nvPr/>
      </p:nvGrpSpPr>
      <p:grpSpPr>
        <a:xfrm>
          <a:off x="0" y="0"/>
          <a:ext cx="0" cy="0"/>
          <a:chOff x="0" y="0"/>
          <a:chExt cx="0" cy="0"/>
        </a:xfrm>
      </p:grpSpPr>
      <p:sp>
        <p:nvSpPr>
          <p:cNvPr id="57708" name="Google Shape;57708;p14:notes"/>
          <p:cNvSpPr txBox="1">
            <a:spLocks noGrp="1"/>
          </p:cNvSpPr>
          <p:nvPr>
            <p:ph type="body" idx="1"/>
          </p:nvPr>
        </p:nvSpPr>
        <p:spPr>
          <a:xfrm>
            <a:off x="679768" y="4715153"/>
            <a:ext cx="5438100" cy="4467000"/>
          </a:xfrm>
          <a:prstGeom prst="rect">
            <a:avLst/>
          </a:prstGeom>
        </p:spPr>
        <p:txBody>
          <a:bodyPr spcFirstLastPara="1" wrap="square" lIns="91300" tIns="45650" rIns="91300" bIns="45650" anchor="t" anchorCtr="0">
            <a:noAutofit/>
          </a:bodyPr>
          <a:lstStyle/>
          <a:p>
            <a:pPr marL="0" lvl="0" indent="0" algn="l" rtl="0">
              <a:spcBef>
                <a:spcPts val="360"/>
              </a:spcBef>
              <a:spcAft>
                <a:spcPts val="0"/>
              </a:spcAft>
              <a:buNone/>
            </a:pPr>
            <a:endParaRPr/>
          </a:p>
        </p:txBody>
      </p:sp>
      <p:sp>
        <p:nvSpPr>
          <p:cNvPr id="57709" name="Google Shape;57709;p14:notes"/>
          <p:cNvSpPr>
            <a:spLocks noGrp="1" noRot="1" noChangeAspect="1"/>
          </p:cNvSpPr>
          <p:nvPr>
            <p:ph type="sldImg" idx="2"/>
          </p:nvPr>
        </p:nvSpPr>
        <p:spPr>
          <a:xfrm>
            <a:off x="919163" y="744538"/>
            <a:ext cx="4960937" cy="3721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3590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15"/>
        <p:cNvGrpSpPr/>
        <p:nvPr/>
      </p:nvGrpSpPr>
      <p:grpSpPr>
        <a:xfrm>
          <a:off x="0" y="0"/>
          <a:ext cx="0" cy="0"/>
          <a:chOff x="0" y="0"/>
          <a:chExt cx="0" cy="0"/>
        </a:xfrm>
      </p:grpSpPr>
      <p:sp>
        <p:nvSpPr>
          <p:cNvPr id="57716" name="Google Shape;57716;p15:notes"/>
          <p:cNvSpPr>
            <a:spLocks noGrp="1" noRot="1" noChangeAspect="1"/>
          </p:cNvSpPr>
          <p:nvPr>
            <p:ph type="sldImg" idx="2"/>
          </p:nvPr>
        </p:nvSpPr>
        <p:spPr>
          <a:xfrm>
            <a:off x="919163" y="744538"/>
            <a:ext cx="4960937" cy="3721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717" name="Google Shape;57717;p15:notes"/>
          <p:cNvSpPr txBox="1">
            <a:spLocks noGrp="1"/>
          </p:cNvSpPr>
          <p:nvPr>
            <p:ph type="body" idx="1"/>
          </p:nvPr>
        </p:nvSpPr>
        <p:spPr>
          <a:xfrm>
            <a:off x="679768" y="4715153"/>
            <a:ext cx="5438100" cy="4467000"/>
          </a:xfrm>
          <a:prstGeom prst="rect">
            <a:avLst/>
          </a:prstGeom>
          <a:noFill/>
          <a:ln>
            <a:noFill/>
          </a:ln>
        </p:spPr>
        <p:txBody>
          <a:bodyPr spcFirstLastPara="1" wrap="square" lIns="91300" tIns="45650" rIns="91300" bIns="45650" anchor="t" anchorCtr="0">
            <a:normAutofit/>
          </a:bodyPr>
          <a:lstStyle/>
          <a:p>
            <a:pPr marL="0" lvl="0" indent="0" algn="l" rtl="0">
              <a:spcBef>
                <a:spcPts val="0"/>
              </a:spcBef>
              <a:spcAft>
                <a:spcPts val="0"/>
              </a:spcAft>
              <a:buNone/>
            </a:pPr>
            <a:r>
              <a:rPr lang="en-US"/>
              <a:t>Key Technology and Business Drivers:</a:t>
            </a:r>
            <a:endParaRPr/>
          </a:p>
          <a:p>
            <a:pPr marL="0" lvl="0" indent="0" algn="l" rtl="0">
              <a:spcBef>
                <a:spcPts val="360"/>
              </a:spcBef>
              <a:spcAft>
                <a:spcPts val="0"/>
              </a:spcAft>
              <a:buNone/>
            </a:pPr>
            <a:r>
              <a:rPr lang="en-US"/>
              <a:t>- Mobile Cloud/Edge Computing</a:t>
            </a:r>
            <a:endParaRPr/>
          </a:p>
          <a:p>
            <a:pPr marL="0" lvl="0" indent="0" algn="l" rtl="0">
              <a:spcBef>
                <a:spcPts val="360"/>
              </a:spcBef>
              <a:spcAft>
                <a:spcPts val="0"/>
              </a:spcAft>
              <a:buNone/>
            </a:pPr>
            <a:r>
              <a:rPr lang="en-US"/>
              <a:t>- IoT over 5G (Industrial IoT)</a:t>
            </a:r>
            <a:endParaRPr/>
          </a:p>
          <a:p>
            <a:pPr marL="0" lvl="0" indent="0" algn="l" rtl="0">
              <a:spcBef>
                <a:spcPts val="360"/>
              </a:spcBef>
              <a:spcAft>
                <a:spcPts val="0"/>
              </a:spcAft>
              <a:buNone/>
            </a:pPr>
            <a:r>
              <a:rPr lang="en-US"/>
              <a:t>- Data Monetization</a:t>
            </a:r>
            <a:endParaRPr/>
          </a:p>
          <a:p>
            <a:pPr marL="0" lvl="0" indent="0" algn="l" rtl="0">
              <a:spcBef>
                <a:spcPts val="360"/>
              </a:spcBef>
              <a:spcAft>
                <a:spcPts val="0"/>
              </a:spcAft>
              <a:buNone/>
            </a:pPr>
            <a:r>
              <a:rPr lang="en-US"/>
              <a:t>- Predictive Maintenance</a:t>
            </a:r>
            <a:endParaRPr/>
          </a:p>
          <a:p>
            <a:pPr marL="171209" lvl="0" indent="-171209" algn="l" rtl="0">
              <a:spcBef>
                <a:spcPts val="360"/>
              </a:spcBef>
              <a:spcAft>
                <a:spcPts val="0"/>
              </a:spcAft>
              <a:buClr>
                <a:schemeClr val="dk1"/>
              </a:buClr>
              <a:buSzPts val="1200"/>
              <a:buFont typeface="Calibri"/>
              <a:buChar char="-"/>
            </a:pPr>
            <a:r>
              <a:rPr lang="en-US"/>
              <a:t>Cognitive Analytics</a:t>
            </a:r>
            <a:endParaRPr/>
          </a:p>
          <a:p>
            <a:pPr marL="171209" lvl="0" indent="-95009" algn="l" rtl="0">
              <a:spcBef>
                <a:spcPts val="360"/>
              </a:spcBef>
              <a:spcAft>
                <a:spcPts val="0"/>
              </a:spcAft>
              <a:buClr>
                <a:schemeClr val="dk1"/>
              </a:buClr>
              <a:buSzPts val="1200"/>
              <a:buFont typeface="Calibri"/>
              <a:buNone/>
            </a:pPr>
            <a:endParaRPr/>
          </a:p>
          <a:p>
            <a:pPr marL="171209" lvl="0" indent="-171209" algn="l" rtl="0">
              <a:spcBef>
                <a:spcPts val="360"/>
              </a:spcBef>
              <a:spcAft>
                <a:spcPts val="0"/>
              </a:spcAft>
              <a:buClr>
                <a:schemeClr val="dk1"/>
              </a:buClr>
              <a:buSzPts val="1200"/>
              <a:buFont typeface="Calibri"/>
              <a:buChar char="-"/>
            </a:pPr>
            <a:r>
              <a:rPr lang="en-US"/>
              <a:t>關鍵技術和業務推動力：</a:t>
            </a:r>
            <a:br>
              <a:rPr lang="en-US"/>
            </a:br>
            <a:r>
              <a:rPr lang="en-US"/>
              <a:t>移動雲/邊緣計算</a:t>
            </a:r>
            <a:br>
              <a:rPr lang="en-US"/>
            </a:br>
            <a:r>
              <a:rPr lang="en-US"/>
              <a:t>IoT over 5G（工業IoT）</a:t>
            </a:r>
            <a:br>
              <a:rPr lang="en-US"/>
            </a:br>
            <a:r>
              <a:rPr lang="en-US"/>
              <a:t>數據貨幣化</a:t>
            </a:r>
            <a:br>
              <a:rPr lang="en-US"/>
            </a:br>
            <a:r>
              <a:rPr lang="en-US"/>
              <a:t>預測性維護</a:t>
            </a:r>
            <a:br>
              <a:rPr lang="en-US"/>
            </a:br>
            <a:r>
              <a:rPr lang="en-US"/>
              <a:t>認知分析</a:t>
            </a:r>
            <a:endParaRPr/>
          </a:p>
          <a:p>
            <a:pPr marL="171209" lvl="0" indent="-95009" algn="l" rtl="0">
              <a:spcBef>
                <a:spcPts val="360"/>
              </a:spcBef>
              <a:spcAft>
                <a:spcPts val="0"/>
              </a:spcAft>
              <a:buClr>
                <a:schemeClr val="dk1"/>
              </a:buClr>
              <a:buSzPts val="1200"/>
              <a:buFont typeface="Calibri"/>
              <a:buNone/>
            </a:pPr>
            <a:endParaRPr/>
          </a:p>
        </p:txBody>
      </p:sp>
      <p:sp>
        <p:nvSpPr>
          <p:cNvPr id="57718" name="Google Shape;57718;p15:notes"/>
          <p:cNvSpPr txBox="1">
            <a:spLocks noGrp="1"/>
          </p:cNvSpPr>
          <p:nvPr>
            <p:ph type="sldNum" idx="12"/>
          </p:nvPr>
        </p:nvSpPr>
        <p:spPr>
          <a:xfrm>
            <a:off x="3850444" y="9428587"/>
            <a:ext cx="2945700" cy="496200"/>
          </a:xfrm>
          <a:prstGeom prst="rect">
            <a:avLst/>
          </a:prstGeom>
          <a:noFill/>
          <a:ln>
            <a:noFill/>
          </a:ln>
        </p:spPr>
        <p:txBody>
          <a:bodyPr spcFirstLastPara="1" wrap="square" lIns="91300" tIns="45650" rIns="91300" bIns="45650" anchor="b" anchorCtr="0">
            <a:noAutofit/>
          </a:bodyPr>
          <a:lstStyle/>
          <a:p>
            <a:pPr marL="0" lvl="0" indent="0" algn="r" rtl="0">
              <a:spcBef>
                <a:spcPts val="0"/>
              </a:spcBef>
              <a:spcAft>
                <a:spcPts val="0"/>
              </a:spcAft>
              <a:buNone/>
            </a:pPr>
            <a:fld id="{00000000-1234-1234-1234-123412341234}" type="slidenum">
              <a:rPr lang="en-US">
                <a:solidFill>
                  <a:srgbClr val="000000"/>
                </a:solidFill>
              </a:rPr>
              <a:t>15</a:t>
            </a:fld>
            <a:endParaRPr>
              <a:solidFill>
                <a:srgbClr val="000000"/>
              </a:solidFill>
            </a:endParaRPr>
          </a:p>
        </p:txBody>
      </p:sp>
    </p:spTree>
    <p:extLst>
      <p:ext uri="{BB962C8B-B14F-4D97-AF65-F5344CB8AC3E}">
        <p14:creationId xmlns:p14="http://schemas.microsoft.com/office/powerpoint/2010/main" val="9342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24"/>
        <p:cNvGrpSpPr/>
        <p:nvPr/>
      </p:nvGrpSpPr>
      <p:grpSpPr>
        <a:xfrm>
          <a:off x="0" y="0"/>
          <a:ext cx="0" cy="0"/>
          <a:chOff x="0" y="0"/>
          <a:chExt cx="0" cy="0"/>
        </a:xfrm>
      </p:grpSpPr>
      <p:sp>
        <p:nvSpPr>
          <p:cNvPr id="57725" name="Google Shape;57725;p16:notes"/>
          <p:cNvSpPr txBox="1">
            <a:spLocks noGrp="1"/>
          </p:cNvSpPr>
          <p:nvPr>
            <p:ph type="body" idx="1"/>
          </p:nvPr>
        </p:nvSpPr>
        <p:spPr>
          <a:xfrm>
            <a:off x="679768" y="4715153"/>
            <a:ext cx="5438100" cy="4467000"/>
          </a:xfrm>
          <a:prstGeom prst="rect">
            <a:avLst/>
          </a:prstGeom>
        </p:spPr>
        <p:txBody>
          <a:bodyPr spcFirstLastPara="1" wrap="square" lIns="91300" tIns="45650" rIns="91300" bIns="45650" anchor="t" anchorCtr="0">
            <a:noAutofit/>
          </a:bodyPr>
          <a:lstStyle/>
          <a:p>
            <a:pPr marL="0" lvl="0" indent="0" algn="l" rtl="0">
              <a:spcBef>
                <a:spcPts val="360"/>
              </a:spcBef>
              <a:spcAft>
                <a:spcPts val="0"/>
              </a:spcAft>
              <a:buNone/>
            </a:pPr>
            <a:endParaRPr/>
          </a:p>
        </p:txBody>
      </p:sp>
      <p:sp>
        <p:nvSpPr>
          <p:cNvPr id="57726" name="Google Shape;57726;p16:notes"/>
          <p:cNvSpPr>
            <a:spLocks noGrp="1" noRot="1" noChangeAspect="1"/>
          </p:cNvSpPr>
          <p:nvPr>
            <p:ph type="sldImg" idx="2"/>
          </p:nvPr>
        </p:nvSpPr>
        <p:spPr>
          <a:xfrm>
            <a:off x="919163" y="744538"/>
            <a:ext cx="4960937" cy="3721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8655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34"/>
        <p:cNvGrpSpPr/>
        <p:nvPr/>
      </p:nvGrpSpPr>
      <p:grpSpPr>
        <a:xfrm>
          <a:off x="0" y="0"/>
          <a:ext cx="0" cy="0"/>
          <a:chOff x="0" y="0"/>
          <a:chExt cx="0" cy="0"/>
        </a:xfrm>
      </p:grpSpPr>
      <p:sp>
        <p:nvSpPr>
          <p:cNvPr id="57735" name="Google Shape;57735;p17:notes"/>
          <p:cNvSpPr txBox="1">
            <a:spLocks noGrp="1"/>
          </p:cNvSpPr>
          <p:nvPr>
            <p:ph type="body" idx="1"/>
          </p:nvPr>
        </p:nvSpPr>
        <p:spPr>
          <a:xfrm>
            <a:off x="679768" y="4715153"/>
            <a:ext cx="5438100" cy="4467000"/>
          </a:xfrm>
          <a:prstGeom prst="rect">
            <a:avLst/>
          </a:prstGeom>
        </p:spPr>
        <p:txBody>
          <a:bodyPr spcFirstLastPara="1" wrap="square" lIns="91300" tIns="45650" rIns="91300" bIns="45650" anchor="t" anchorCtr="0">
            <a:noAutofit/>
          </a:bodyPr>
          <a:lstStyle/>
          <a:p>
            <a:pPr marL="0" lvl="0" indent="0" algn="l" rtl="0">
              <a:spcBef>
                <a:spcPts val="360"/>
              </a:spcBef>
              <a:spcAft>
                <a:spcPts val="0"/>
              </a:spcAft>
              <a:buNone/>
            </a:pPr>
            <a:endParaRPr/>
          </a:p>
        </p:txBody>
      </p:sp>
      <p:sp>
        <p:nvSpPr>
          <p:cNvPr id="57736" name="Google Shape;57736;p17:notes"/>
          <p:cNvSpPr>
            <a:spLocks noGrp="1" noRot="1" noChangeAspect="1"/>
          </p:cNvSpPr>
          <p:nvPr>
            <p:ph type="sldImg" idx="2"/>
          </p:nvPr>
        </p:nvSpPr>
        <p:spPr>
          <a:xfrm>
            <a:off x="919163" y="744538"/>
            <a:ext cx="4960937" cy="3721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2784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41"/>
        <p:cNvGrpSpPr/>
        <p:nvPr/>
      </p:nvGrpSpPr>
      <p:grpSpPr>
        <a:xfrm>
          <a:off x="0" y="0"/>
          <a:ext cx="0" cy="0"/>
          <a:chOff x="0" y="0"/>
          <a:chExt cx="0" cy="0"/>
        </a:xfrm>
      </p:grpSpPr>
      <p:sp>
        <p:nvSpPr>
          <p:cNvPr id="57742" name="Google Shape;57742;p18:notes"/>
          <p:cNvSpPr txBox="1">
            <a:spLocks noGrp="1"/>
          </p:cNvSpPr>
          <p:nvPr>
            <p:ph type="body" idx="1"/>
          </p:nvPr>
        </p:nvSpPr>
        <p:spPr>
          <a:xfrm>
            <a:off x="679768" y="4715153"/>
            <a:ext cx="5438100" cy="4467000"/>
          </a:xfrm>
          <a:prstGeom prst="rect">
            <a:avLst/>
          </a:prstGeom>
        </p:spPr>
        <p:txBody>
          <a:bodyPr spcFirstLastPara="1" wrap="square" lIns="91300" tIns="45650" rIns="91300" bIns="45650" anchor="t" anchorCtr="0">
            <a:noAutofit/>
          </a:bodyPr>
          <a:lstStyle/>
          <a:p>
            <a:pPr marL="0" lvl="0" indent="0" algn="l" rtl="0">
              <a:spcBef>
                <a:spcPts val="360"/>
              </a:spcBef>
              <a:spcAft>
                <a:spcPts val="0"/>
              </a:spcAft>
              <a:buNone/>
            </a:pPr>
            <a:endParaRPr/>
          </a:p>
        </p:txBody>
      </p:sp>
      <p:sp>
        <p:nvSpPr>
          <p:cNvPr id="57743" name="Google Shape;57743;p18:notes"/>
          <p:cNvSpPr>
            <a:spLocks noGrp="1" noRot="1" noChangeAspect="1"/>
          </p:cNvSpPr>
          <p:nvPr>
            <p:ph type="sldImg" idx="2"/>
          </p:nvPr>
        </p:nvSpPr>
        <p:spPr>
          <a:xfrm>
            <a:off x="919163" y="744538"/>
            <a:ext cx="4960937" cy="3721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63299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49"/>
        <p:cNvGrpSpPr/>
        <p:nvPr/>
      </p:nvGrpSpPr>
      <p:grpSpPr>
        <a:xfrm>
          <a:off x="0" y="0"/>
          <a:ext cx="0" cy="0"/>
          <a:chOff x="0" y="0"/>
          <a:chExt cx="0" cy="0"/>
        </a:xfrm>
      </p:grpSpPr>
      <p:sp>
        <p:nvSpPr>
          <p:cNvPr id="57750" name="Google Shape;57750;p19:notes"/>
          <p:cNvSpPr txBox="1">
            <a:spLocks noGrp="1"/>
          </p:cNvSpPr>
          <p:nvPr>
            <p:ph type="body" idx="1"/>
          </p:nvPr>
        </p:nvSpPr>
        <p:spPr>
          <a:xfrm>
            <a:off x="679768" y="4715153"/>
            <a:ext cx="5438100" cy="4467000"/>
          </a:xfrm>
          <a:prstGeom prst="rect">
            <a:avLst/>
          </a:prstGeom>
        </p:spPr>
        <p:txBody>
          <a:bodyPr spcFirstLastPara="1" wrap="square" lIns="91300" tIns="45650" rIns="91300" bIns="45650" anchor="t" anchorCtr="0">
            <a:noAutofit/>
          </a:bodyPr>
          <a:lstStyle/>
          <a:p>
            <a:pPr marL="0" lvl="0" indent="0" algn="l" rtl="0">
              <a:spcBef>
                <a:spcPts val="360"/>
              </a:spcBef>
              <a:spcAft>
                <a:spcPts val="0"/>
              </a:spcAft>
              <a:buNone/>
            </a:pPr>
            <a:endParaRPr/>
          </a:p>
        </p:txBody>
      </p:sp>
      <p:sp>
        <p:nvSpPr>
          <p:cNvPr id="57751" name="Google Shape;57751;p19:notes"/>
          <p:cNvSpPr>
            <a:spLocks noGrp="1" noRot="1" noChangeAspect="1"/>
          </p:cNvSpPr>
          <p:nvPr>
            <p:ph type="sldImg" idx="2"/>
          </p:nvPr>
        </p:nvSpPr>
        <p:spPr>
          <a:xfrm>
            <a:off x="919163" y="744538"/>
            <a:ext cx="4960937" cy="3721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1853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13"/>
        <p:cNvGrpSpPr/>
        <p:nvPr/>
      </p:nvGrpSpPr>
      <p:grpSpPr>
        <a:xfrm>
          <a:off x="0" y="0"/>
          <a:ext cx="0" cy="0"/>
          <a:chOff x="0" y="0"/>
          <a:chExt cx="0" cy="0"/>
        </a:xfrm>
      </p:grpSpPr>
      <p:sp>
        <p:nvSpPr>
          <p:cNvPr id="57514" name="Google Shape;57514;p2:notes"/>
          <p:cNvSpPr>
            <a:spLocks noGrp="1" noRot="1" noChangeAspect="1"/>
          </p:cNvSpPr>
          <p:nvPr>
            <p:ph type="sldImg" idx="2"/>
          </p:nvPr>
        </p:nvSpPr>
        <p:spPr>
          <a:xfrm>
            <a:off x="919163" y="744538"/>
            <a:ext cx="4960937" cy="3721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515" name="Google Shape;57515;p2:notes"/>
          <p:cNvSpPr txBox="1">
            <a:spLocks noGrp="1"/>
          </p:cNvSpPr>
          <p:nvPr>
            <p:ph type="body" idx="1"/>
          </p:nvPr>
        </p:nvSpPr>
        <p:spPr>
          <a:xfrm>
            <a:off x="679768" y="4715153"/>
            <a:ext cx="5438100" cy="4467000"/>
          </a:xfrm>
          <a:prstGeom prst="rect">
            <a:avLst/>
          </a:prstGeom>
          <a:noFill/>
          <a:ln>
            <a:noFill/>
          </a:ln>
        </p:spPr>
        <p:txBody>
          <a:bodyPr spcFirstLastPara="1" wrap="square" lIns="91300" tIns="45650" rIns="91300" bIns="45650" anchor="t" anchorCtr="0">
            <a:normAutofit/>
          </a:bodyPr>
          <a:lstStyle/>
          <a:p>
            <a:pPr marL="0" lvl="0" indent="0" algn="l" rtl="0">
              <a:spcBef>
                <a:spcPts val="0"/>
              </a:spcBef>
              <a:spcAft>
                <a:spcPts val="0"/>
              </a:spcAft>
              <a:buNone/>
            </a:pPr>
            <a:endParaRPr/>
          </a:p>
        </p:txBody>
      </p:sp>
      <p:sp>
        <p:nvSpPr>
          <p:cNvPr id="57516" name="Google Shape;57516;p2:notes"/>
          <p:cNvSpPr txBox="1">
            <a:spLocks noGrp="1"/>
          </p:cNvSpPr>
          <p:nvPr>
            <p:ph type="sldNum" idx="12"/>
          </p:nvPr>
        </p:nvSpPr>
        <p:spPr>
          <a:xfrm>
            <a:off x="3850444" y="9428587"/>
            <a:ext cx="2945700" cy="496200"/>
          </a:xfrm>
          <a:prstGeom prst="rect">
            <a:avLst/>
          </a:prstGeom>
          <a:noFill/>
          <a:ln>
            <a:noFill/>
          </a:ln>
        </p:spPr>
        <p:txBody>
          <a:bodyPr spcFirstLastPara="1" wrap="square" lIns="91300" tIns="45650" rIns="91300" bIns="45650" anchor="b" anchorCtr="0">
            <a:noAutofit/>
          </a:bodyPr>
          <a:lstStyle/>
          <a:p>
            <a:pPr marL="0" lvl="0" indent="0" algn="r" rtl="0">
              <a:spcBef>
                <a:spcPts val="0"/>
              </a:spcBef>
              <a:spcAft>
                <a:spcPts val="0"/>
              </a:spcAft>
              <a:buNone/>
            </a:pPr>
            <a:fld id="{00000000-1234-1234-1234-123412341234}" type="slidenum">
              <a:rPr lang="en-US">
                <a:solidFill>
                  <a:srgbClr val="000000"/>
                </a:solidFill>
              </a:rPr>
              <a:t>2</a:t>
            </a:fld>
            <a:endParaRPr>
              <a:solidFill>
                <a:srgbClr val="000000"/>
              </a:solidFill>
            </a:endParaRPr>
          </a:p>
        </p:txBody>
      </p:sp>
    </p:spTree>
    <p:extLst>
      <p:ext uri="{BB962C8B-B14F-4D97-AF65-F5344CB8AC3E}">
        <p14:creationId xmlns:p14="http://schemas.microsoft.com/office/powerpoint/2010/main" val="16958640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58"/>
        <p:cNvGrpSpPr/>
        <p:nvPr/>
      </p:nvGrpSpPr>
      <p:grpSpPr>
        <a:xfrm>
          <a:off x="0" y="0"/>
          <a:ext cx="0" cy="0"/>
          <a:chOff x="0" y="0"/>
          <a:chExt cx="0" cy="0"/>
        </a:xfrm>
      </p:grpSpPr>
      <p:sp>
        <p:nvSpPr>
          <p:cNvPr id="57759" name="Google Shape;57759;p20:notes"/>
          <p:cNvSpPr txBox="1">
            <a:spLocks noGrp="1"/>
          </p:cNvSpPr>
          <p:nvPr>
            <p:ph type="body" idx="1"/>
          </p:nvPr>
        </p:nvSpPr>
        <p:spPr>
          <a:xfrm>
            <a:off x="679768" y="4715153"/>
            <a:ext cx="5438100" cy="4467000"/>
          </a:xfrm>
          <a:prstGeom prst="rect">
            <a:avLst/>
          </a:prstGeom>
        </p:spPr>
        <p:txBody>
          <a:bodyPr spcFirstLastPara="1" wrap="square" lIns="91300" tIns="45650" rIns="91300" bIns="45650" anchor="t" anchorCtr="0">
            <a:noAutofit/>
          </a:bodyPr>
          <a:lstStyle/>
          <a:p>
            <a:pPr marL="0" lvl="0" indent="0" algn="l" rtl="0">
              <a:spcBef>
                <a:spcPts val="360"/>
              </a:spcBef>
              <a:spcAft>
                <a:spcPts val="0"/>
              </a:spcAft>
              <a:buNone/>
            </a:pPr>
            <a:endParaRPr/>
          </a:p>
        </p:txBody>
      </p:sp>
      <p:sp>
        <p:nvSpPr>
          <p:cNvPr id="57760" name="Google Shape;57760;p20:notes"/>
          <p:cNvSpPr>
            <a:spLocks noGrp="1" noRot="1" noChangeAspect="1"/>
          </p:cNvSpPr>
          <p:nvPr>
            <p:ph type="sldImg" idx="2"/>
          </p:nvPr>
        </p:nvSpPr>
        <p:spPr>
          <a:xfrm>
            <a:off x="919163" y="744538"/>
            <a:ext cx="4960937" cy="3721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44986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66"/>
        <p:cNvGrpSpPr/>
        <p:nvPr/>
      </p:nvGrpSpPr>
      <p:grpSpPr>
        <a:xfrm>
          <a:off x="0" y="0"/>
          <a:ext cx="0" cy="0"/>
          <a:chOff x="0" y="0"/>
          <a:chExt cx="0" cy="0"/>
        </a:xfrm>
      </p:grpSpPr>
      <p:sp>
        <p:nvSpPr>
          <p:cNvPr id="57767" name="Google Shape;57767;p21:notes"/>
          <p:cNvSpPr txBox="1">
            <a:spLocks noGrp="1"/>
          </p:cNvSpPr>
          <p:nvPr>
            <p:ph type="body" idx="1"/>
          </p:nvPr>
        </p:nvSpPr>
        <p:spPr>
          <a:xfrm>
            <a:off x="679768" y="4715153"/>
            <a:ext cx="5438100" cy="4467000"/>
          </a:xfrm>
          <a:prstGeom prst="rect">
            <a:avLst/>
          </a:prstGeom>
        </p:spPr>
        <p:txBody>
          <a:bodyPr spcFirstLastPara="1" wrap="square" lIns="91300" tIns="45650" rIns="91300" bIns="45650" anchor="t" anchorCtr="0">
            <a:noAutofit/>
          </a:bodyPr>
          <a:lstStyle/>
          <a:p>
            <a:pPr marL="0" lvl="0" indent="0" algn="l" rtl="0">
              <a:spcBef>
                <a:spcPts val="360"/>
              </a:spcBef>
              <a:spcAft>
                <a:spcPts val="0"/>
              </a:spcAft>
              <a:buNone/>
            </a:pPr>
            <a:endParaRPr/>
          </a:p>
        </p:txBody>
      </p:sp>
      <p:sp>
        <p:nvSpPr>
          <p:cNvPr id="57768" name="Google Shape;57768;p21:notes"/>
          <p:cNvSpPr>
            <a:spLocks noGrp="1" noRot="1" noChangeAspect="1"/>
          </p:cNvSpPr>
          <p:nvPr>
            <p:ph type="sldImg" idx="2"/>
          </p:nvPr>
        </p:nvSpPr>
        <p:spPr>
          <a:xfrm>
            <a:off x="919163" y="744538"/>
            <a:ext cx="4960937" cy="3721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85166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72"/>
        <p:cNvGrpSpPr/>
        <p:nvPr/>
      </p:nvGrpSpPr>
      <p:grpSpPr>
        <a:xfrm>
          <a:off x="0" y="0"/>
          <a:ext cx="0" cy="0"/>
          <a:chOff x="0" y="0"/>
          <a:chExt cx="0" cy="0"/>
        </a:xfrm>
      </p:grpSpPr>
      <p:sp>
        <p:nvSpPr>
          <p:cNvPr id="57773" name="Google Shape;57773;p22:notes"/>
          <p:cNvSpPr txBox="1">
            <a:spLocks noGrp="1"/>
          </p:cNvSpPr>
          <p:nvPr>
            <p:ph type="body" idx="1"/>
          </p:nvPr>
        </p:nvSpPr>
        <p:spPr>
          <a:xfrm>
            <a:off x="679768" y="4715153"/>
            <a:ext cx="5438100" cy="4467000"/>
          </a:xfrm>
          <a:prstGeom prst="rect">
            <a:avLst/>
          </a:prstGeom>
        </p:spPr>
        <p:txBody>
          <a:bodyPr spcFirstLastPara="1" wrap="square" lIns="91300" tIns="45650" rIns="91300" bIns="45650" anchor="t" anchorCtr="0">
            <a:noAutofit/>
          </a:bodyPr>
          <a:lstStyle/>
          <a:p>
            <a:pPr marL="0" lvl="0" indent="0" algn="l" rtl="0">
              <a:spcBef>
                <a:spcPts val="360"/>
              </a:spcBef>
              <a:spcAft>
                <a:spcPts val="0"/>
              </a:spcAft>
              <a:buNone/>
            </a:pPr>
            <a:endParaRPr/>
          </a:p>
        </p:txBody>
      </p:sp>
      <p:sp>
        <p:nvSpPr>
          <p:cNvPr id="57774" name="Google Shape;57774;p22:notes"/>
          <p:cNvSpPr>
            <a:spLocks noGrp="1" noRot="1" noChangeAspect="1"/>
          </p:cNvSpPr>
          <p:nvPr>
            <p:ph type="sldImg" idx="2"/>
          </p:nvPr>
        </p:nvSpPr>
        <p:spPr>
          <a:xfrm>
            <a:off x="919163" y="744538"/>
            <a:ext cx="4960937" cy="3721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19336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99"/>
        <p:cNvGrpSpPr/>
        <p:nvPr/>
      </p:nvGrpSpPr>
      <p:grpSpPr>
        <a:xfrm>
          <a:off x="0" y="0"/>
          <a:ext cx="0" cy="0"/>
          <a:chOff x="0" y="0"/>
          <a:chExt cx="0" cy="0"/>
        </a:xfrm>
      </p:grpSpPr>
      <p:sp>
        <p:nvSpPr>
          <p:cNvPr id="57800" name="Google Shape;57800;p23:notes"/>
          <p:cNvSpPr txBox="1">
            <a:spLocks noGrp="1"/>
          </p:cNvSpPr>
          <p:nvPr>
            <p:ph type="body" idx="1"/>
          </p:nvPr>
        </p:nvSpPr>
        <p:spPr>
          <a:xfrm>
            <a:off x="679768" y="4715153"/>
            <a:ext cx="5438100" cy="4467000"/>
          </a:xfrm>
          <a:prstGeom prst="rect">
            <a:avLst/>
          </a:prstGeom>
        </p:spPr>
        <p:txBody>
          <a:bodyPr spcFirstLastPara="1" wrap="square" lIns="91300" tIns="45650" rIns="91300" bIns="45650" anchor="t" anchorCtr="0">
            <a:noAutofit/>
          </a:bodyPr>
          <a:lstStyle/>
          <a:p>
            <a:pPr marL="0" lvl="0" indent="0" algn="l" rtl="0">
              <a:spcBef>
                <a:spcPts val="360"/>
              </a:spcBef>
              <a:spcAft>
                <a:spcPts val="0"/>
              </a:spcAft>
              <a:buNone/>
            </a:pPr>
            <a:endParaRPr/>
          </a:p>
        </p:txBody>
      </p:sp>
      <p:sp>
        <p:nvSpPr>
          <p:cNvPr id="57801" name="Google Shape;57801;p23:notes"/>
          <p:cNvSpPr>
            <a:spLocks noGrp="1" noRot="1" noChangeAspect="1"/>
          </p:cNvSpPr>
          <p:nvPr>
            <p:ph type="sldImg" idx="2"/>
          </p:nvPr>
        </p:nvSpPr>
        <p:spPr>
          <a:xfrm>
            <a:off x="919163" y="744538"/>
            <a:ext cx="4960937" cy="3721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61941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07"/>
        <p:cNvGrpSpPr/>
        <p:nvPr/>
      </p:nvGrpSpPr>
      <p:grpSpPr>
        <a:xfrm>
          <a:off x="0" y="0"/>
          <a:ext cx="0" cy="0"/>
          <a:chOff x="0" y="0"/>
          <a:chExt cx="0" cy="0"/>
        </a:xfrm>
      </p:grpSpPr>
      <p:sp>
        <p:nvSpPr>
          <p:cNvPr id="57808" name="Google Shape;57808;p24:notes"/>
          <p:cNvSpPr txBox="1">
            <a:spLocks noGrp="1"/>
          </p:cNvSpPr>
          <p:nvPr>
            <p:ph type="body" idx="1"/>
          </p:nvPr>
        </p:nvSpPr>
        <p:spPr>
          <a:xfrm>
            <a:off x="679768" y="4715153"/>
            <a:ext cx="5438100" cy="4467000"/>
          </a:xfrm>
          <a:prstGeom prst="rect">
            <a:avLst/>
          </a:prstGeom>
        </p:spPr>
        <p:txBody>
          <a:bodyPr spcFirstLastPara="1" wrap="square" lIns="91300" tIns="45650" rIns="91300" bIns="45650" anchor="t" anchorCtr="0">
            <a:noAutofit/>
          </a:bodyPr>
          <a:lstStyle/>
          <a:p>
            <a:pPr marL="0" lvl="0" indent="0" algn="l" rtl="0">
              <a:spcBef>
                <a:spcPts val="360"/>
              </a:spcBef>
              <a:spcAft>
                <a:spcPts val="0"/>
              </a:spcAft>
              <a:buNone/>
            </a:pPr>
            <a:endParaRPr/>
          </a:p>
        </p:txBody>
      </p:sp>
      <p:sp>
        <p:nvSpPr>
          <p:cNvPr id="57809" name="Google Shape;57809;p24:notes"/>
          <p:cNvSpPr>
            <a:spLocks noGrp="1" noRot="1" noChangeAspect="1"/>
          </p:cNvSpPr>
          <p:nvPr>
            <p:ph type="sldImg" idx="2"/>
          </p:nvPr>
        </p:nvSpPr>
        <p:spPr>
          <a:xfrm>
            <a:off x="919163" y="744538"/>
            <a:ext cx="4960937" cy="3721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46067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16"/>
        <p:cNvGrpSpPr/>
        <p:nvPr/>
      </p:nvGrpSpPr>
      <p:grpSpPr>
        <a:xfrm>
          <a:off x="0" y="0"/>
          <a:ext cx="0" cy="0"/>
          <a:chOff x="0" y="0"/>
          <a:chExt cx="0" cy="0"/>
        </a:xfrm>
      </p:grpSpPr>
      <p:sp>
        <p:nvSpPr>
          <p:cNvPr id="57817" name="Google Shape;57817;p25:notes"/>
          <p:cNvSpPr txBox="1">
            <a:spLocks noGrp="1"/>
          </p:cNvSpPr>
          <p:nvPr>
            <p:ph type="body" idx="1"/>
          </p:nvPr>
        </p:nvSpPr>
        <p:spPr>
          <a:xfrm>
            <a:off x="679768" y="4715153"/>
            <a:ext cx="5438100" cy="4467000"/>
          </a:xfrm>
          <a:prstGeom prst="rect">
            <a:avLst/>
          </a:prstGeom>
        </p:spPr>
        <p:txBody>
          <a:bodyPr spcFirstLastPara="1" wrap="square" lIns="91300" tIns="45650" rIns="91300" bIns="45650" anchor="t" anchorCtr="0">
            <a:noAutofit/>
          </a:bodyPr>
          <a:lstStyle/>
          <a:p>
            <a:pPr marL="0" lvl="0" indent="0" algn="l" rtl="0">
              <a:spcBef>
                <a:spcPts val="360"/>
              </a:spcBef>
              <a:spcAft>
                <a:spcPts val="0"/>
              </a:spcAft>
              <a:buNone/>
            </a:pPr>
            <a:endParaRPr/>
          </a:p>
        </p:txBody>
      </p:sp>
      <p:sp>
        <p:nvSpPr>
          <p:cNvPr id="57818" name="Google Shape;57818;p25:notes"/>
          <p:cNvSpPr>
            <a:spLocks noGrp="1" noRot="1" noChangeAspect="1"/>
          </p:cNvSpPr>
          <p:nvPr>
            <p:ph type="sldImg" idx="2"/>
          </p:nvPr>
        </p:nvSpPr>
        <p:spPr>
          <a:xfrm>
            <a:off x="919163" y="744538"/>
            <a:ext cx="4960937" cy="3721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86111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24"/>
        <p:cNvGrpSpPr/>
        <p:nvPr/>
      </p:nvGrpSpPr>
      <p:grpSpPr>
        <a:xfrm>
          <a:off x="0" y="0"/>
          <a:ext cx="0" cy="0"/>
          <a:chOff x="0" y="0"/>
          <a:chExt cx="0" cy="0"/>
        </a:xfrm>
      </p:grpSpPr>
      <p:sp>
        <p:nvSpPr>
          <p:cNvPr id="57825" name="Google Shape;57825;p26:notes"/>
          <p:cNvSpPr txBox="1">
            <a:spLocks noGrp="1"/>
          </p:cNvSpPr>
          <p:nvPr>
            <p:ph type="body" idx="1"/>
          </p:nvPr>
        </p:nvSpPr>
        <p:spPr>
          <a:xfrm>
            <a:off x="679768" y="4715153"/>
            <a:ext cx="5438100" cy="4467000"/>
          </a:xfrm>
          <a:prstGeom prst="rect">
            <a:avLst/>
          </a:prstGeom>
        </p:spPr>
        <p:txBody>
          <a:bodyPr spcFirstLastPara="1" wrap="square" lIns="91300" tIns="45650" rIns="91300" bIns="45650" anchor="t" anchorCtr="0">
            <a:noAutofit/>
          </a:bodyPr>
          <a:lstStyle/>
          <a:p>
            <a:pPr marL="0" lvl="0" indent="0" algn="l" rtl="0">
              <a:spcBef>
                <a:spcPts val="360"/>
              </a:spcBef>
              <a:spcAft>
                <a:spcPts val="0"/>
              </a:spcAft>
              <a:buNone/>
            </a:pPr>
            <a:endParaRPr/>
          </a:p>
        </p:txBody>
      </p:sp>
      <p:sp>
        <p:nvSpPr>
          <p:cNvPr id="57826" name="Google Shape;57826;p26:notes"/>
          <p:cNvSpPr>
            <a:spLocks noGrp="1" noRot="1" noChangeAspect="1"/>
          </p:cNvSpPr>
          <p:nvPr>
            <p:ph type="sldImg" idx="2"/>
          </p:nvPr>
        </p:nvSpPr>
        <p:spPr>
          <a:xfrm>
            <a:off x="919163" y="744538"/>
            <a:ext cx="4960937" cy="3721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97566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32"/>
        <p:cNvGrpSpPr/>
        <p:nvPr/>
      </p:nvGrpSpPr>
      <p:grpSpPr>
        <a:xfrm>
          <a:off x="0" y="0"/>
          <a:ext cx="0" cy="0"/>
          <a:chOff x="0" y="0"/>
          <a:chExt cx="0" cy="0"/>
        </a:xfrm>
      </p:grpSpPr>
      <p:sp>
        <p:nvSpPr>
          <p:cNvPr id="57833" name="Google Shape;57833;p27:notes"/>
          <p:cNvSpPr txBox="1">
            <a:spLocks noGrp="1"/>
          </p:cNvSpPr>
          <p:nvPr>
            <p:ph type="body" idx="1"/>
          </p:nvPr>
        </p:nvSpPr>
        <p:spPr>
          <a:xfrm>
            <a:off x="679768" y="4715153"/>
            <a:ext cx="5438100" cy="4467000"/>
          </a:xfrm>
          <a:prstGeom prst="rect">
            <a:avLst/>
          </a:prstGeom>
        </p:spPr>
        <p:txBody>
          <a:bodyPr spcFirstLastPara="1" wrap="square" lIns="91300" tIns="45650" rIns="91300" bIns="45650" anchor="t" anchorCtr="0">
            <a:noAutofit/>
          </a:bodyPr>
          <a:lstStyle/>
          <a:p>
            <a:pPr marL="0" lvl="0" indent="0" algn="l" rtl="0">
              <a:spcBef>
                <a:spcPts val="360"/>
              </a:spcBef>
              <a:spcAft>
                <a:spcPts val="0"/>
              </a:spcAft>
              <a:buNone/>
            </a:pPr>
            <a:endParaRPr/>
          </a:p>
        </p:txBody>
      </p:sp>
      <p:sp>
        <p:nvSpPr>
          <p:cNvPr id="57834" name="Google Shape;57834;p27:notes"/>
          <p:cNvSpPr>
            <a:spLocks noGrp="1" noRot="1" noChangeAspect="1"/>
          </p:cNvSpPr>
          <p:nvPr>
            <p:ph type="sldImg" idx="2"/>
          </p:nvPr>
        </p:nvSpPr>
        <p:spPr>
          <a:xfrm>
            <a:off x="919163" y="744538"/>
            <a:ext cx="4960937" cy="3721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09100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50"/>
        <p:cNvGrpSpPr/>
        <p:nvPr/>
      </p:nvGrpSpPr>
      <p:grpSpPr>
        <a:xfrm>
          <a:off x="0" y="0"/>
          <a:ext cx="0" cy="0"/>
          <a:chOff x="0" y="0"/>
          <a:chExt cx="0" cy="0"/>
        </a:xfrm>
      </p:grpSpPr>
      <p:sp>
        <p:nvSpPr>
          <p:cNvPr id="57851" name="Google Shape;57851;p29:notes"/>
          <p:cNvSpPr txBox="1">
            <a:spLocks noGrp="1"/>
          </p:cNvSpPr>
          <p:nvPr>
            <p:ph type="body" idx="1"/>
          </p:nvPr>
        </p:nvSpPr>
        <p:spPr>
          <a:xfrm>
            <a:off x="679768" y="4715153"/>
            <a:ext cx="5438100" cy="4467000"/>
          </a:xfrm>
          <a:prstGeom prst="rect">
            <a:avLst/>
          </a:prstGeom>
        </p:spPr>
        <p:txBody>
          <a:bodyPr spcFirstLastPara="1" wrap="square" lIns="91300" tIns="45650" rIns="91300" bIns="45650" anchor="t" anchorCtr="0">
            <a:noAutofit/>
          </a:bodyPr>
          <a:lstStyle/>
          <a:p>
            <a:pPr marL="0" lvl="0" indent="0" algn="l" rtl="0">
              <a:spcBef>
                <a:spcPts val="360"/>
              </a:spcBef>
              <a:spcAft>
                <a:spcPts val="0"/>
              </a:spcAft>
              <a:buNone/>
            </a:pPr>
            <a:endParaRPr/>
          </a:p>
        </p:txBody>
      </p:sp>
      <p:sp>
        <p:nvSpPr>
          <p:cNvPr id="57852" name="Google Shape;57852;p29:notes"/>
          <p:cNvSpPr>
            <a:spLocks noGrp="1" noRot="1" noChangeAspect="1"/>
          </p:cNvSpPr>
          <p:nvPr>
            <p:ph type="sldImg" idx="2"/>
          </p:nvPr>
        </p:nvSpPr>
        <p:spPr>
          <a:xfrm>
            <a:off x="919163" y="744538"/>
            <a:ext cx="4960937" cy="3721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03810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59"/>
        <p:cNvGrpSpPr/>
        <p:nvPr/>
      </p:nvGrpSpPr>
      <p:grpSpPr>
        <a:xfrm>
          <a:off x="0" y="0"/>
          <a:ext cx="0" cy="0"/>
          <a:chOff x="0" y="0"/>
          <a:chExt cx="0" cy="0"/>
        </a:xfrm>
      </p:grpSpPr>
      <p:sp>
        <p:nvSpPr>
          <p:cNvPr id="57860" name="Google Shape;57860;p30:notes"/>
          <p:cNvSpPr txBox="1">
            <a:spLocks noGrp="1"/>
          </p:cNvSpPr>
          <p:nvPr>
            <p:ph type="body" idx="1"/>
          </p:nvPr>
        </p:nvSpPr>
        <p:spPr>
          <a:xfrm>
            <a:off x="679768" y="4715153"/>
            <a:ext cx="5438100" cy="4467000"/>
          </a:xfrm>
          <a:prstGeom prst="rect">
            <a:avLst/>
          </a:prstGeom>
        </p:spPr>
        <p:txBody>
          <a:bodyPr spcFirstLastPara="1" wrap="square" lIns="91300" tIns="45650" rIns="91300" bIns="45650" anchor="t" anchorCtr="0">
            <a:noAutofit/>
          </a:bodyPr>
          <a:lstStyle/>
          <a:p>
            <a:pPr marL="0" lvl="0" indent="0" algn="l" rtl="0">
              <a:spcBef>
                <a:spcPts val="360"/>
              </a:spcBef>
              <a:spcAft>
                <a:spcPts val="0"/>
              </a:spcAft>
              <a:buNone/>
            </a:pPr>
            <a:endParaRPr/>
          </a:p>
        </p:txBody>
      </p:sp>
      <p:sp>
        <p:nvSpPr>
          <p:cNvPr id="57861" name="Google Shape;57861;p30:notes"/>
          <p:cNvSpPr>
            <a:spLocks noGrp="1" noRot="1" noChangeAspect="1"/>
          </p:cNvSpPr>
          <p:nvPr>
            <p:ph type="sldImg" idx="2"/>
          </p:nvPr>
        </p:nvSpPr>
        <p:spPr>
          <a:xfrm>
            <a:off x="919163" y="744538"/>
            <a:ext cx="4960937" cy="3721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6834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21"/>
        <p:cNvGrpSpPr/>
        <p:nvPr/>
      </p:nvGrpSpPr>
      <p:grpSpPr>
        <a:xfrm>
          <a:off x="0" y="0"/>
          <a:ext cx="0" cy="0"/>
          <a:chOff x="0" y="0"/>
          <a:chExt cx="0" cy="0"/>
        </a:xfrm>
      </p:grpSpPr>
      <p:sp>
        <p:nvSpPr>
          <p:cNvPr id="57522" name="Google Shape;57522;p3:notes"/>
          <p:cNvSpPr txBox="1">
            <a:spLocks noGrp="1"/>
          </p:cNvSpPr>
          <p:nvPr>
            <p:ph type="body" idx="1"/>
          </p:nvPr>
        </p:nvSpPr>
        <p:spPr>
          <a:xfrm>
            <a:off x="679768" y="4715153"/>
            <a:ext cx="5438100" cy="4467000"/>
          </a:xfrm>
          <a:prstGeom prst="rect">
            <a:avLst/>
          </a:prstGeom>
        </p:spPr>
        <p:txBody>
          <a:bodyPr spcFirstLastPara="1" wrap="square" lIns="91300" tIns="45650" rIns="91300" bIns="45650" anchor="t" anchorCtr="0">
            <a:noAutofit/>
          </a:bodyPr>
          <a:lstStyle/>
          <a:p>
            <a:pPr marL="0" lvl="0" indent="0" algn="l" rtl="0">
              <a:spcBef>
                <a:spcPts val="360"/>
              </a:spcBef>
              <a:spcAft>
                <a:spcPts val="0"/>
              </a:spcAft>
              <a:buNone/>
            </a:pPr>
            <a:endParaRPr/>
          </a:p>
        </p:txBody>
      </p:sp>
      <p:sp>
        <p:nvSpPr>
          <p:cNvPr id="57523" name="Google Shape;57523;p3:notes"/>
          <p:cNvSpPr>
            <a:spLocks noGrp="1" noRot="1" noChangeAspect="1"/>
          </p:cNvSpPr>
          <p:nvPr>
            <p:ph type="sldImg" idx="2"/>
          </p:nvPr>
        </p:nvSpPr>
        <p:spPr>
          <a:xfrm>
            <a:off x="919163" y="744538"/>
            <a:ext cx="4960937" cy="3721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66333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67"/>
        <p:cNvGrpSpPr/>
        <p:nvPr/>
      </p:nvGrpSpPr>
      <p:grpSpPr>
        <a:xfrm>
          <a:off x="0" y="0"/>
          <a:ext cx="0" cy="0"/>
          <a:chOff x="0" y="0"/>
          <a:chExt cx="0" cy="0"/>
        </a:xfrm>
      </p:grpSpPr>
      <p:sp>
        <p:nvSpPr>
          <p:cNvPr id="57868" name="Google Shape;57868;p31:notes"/>
          <p:cNvSpPr txBox="1">
            <a:spLocks noGrp="1"/>
          </p:cNvSpPr>
          <p:nvPr>
            <p:ph type="body" idx="1"/>
          </p:nvPr>
        </p:nvSpPr>
        <p:spPr>
          <a:xfrm>
            <a:off x="679768" y="4715153"/>
            <a:ext cx="5438100" cy="4467000"/>
          </a:xfrm>
          <a:prstGeom prst="rect">
            <a:avLst/>
          </a:prstGeom>
        </p:spPr>
        <p:txBody>
          <a:bodyPr spcFirstLastPara="1" wrap="square" lIns="91300" tIns="45650" rIns="91300" bIns="45650" anchor="t" anchorCtr="0">
            <a:noAutofit/>
          </a:bodyPr>
          <a:lstStyle/>
          <a:p>
            <a:pPr marL="0" lvl="0" indent="0" algn="l" rtl="0">
              <a:spcBef>
                <a:spcPts val="360"/>
              </a:spcBef>
              <a:spcAft>
                <a:spcPts val="0"/>
              </a:spcAft>
              <a:buNone/>
            </a:pPr>
            <a:endParaRPr/>
          </a:p>
        </p:txBody>
      </p:sp>
      <p:sp>
        <p:nvSpPr>
          <p:cNvPr id="57869" name="Google Shape;57869;p31:notes"/>
          <p:cNvSpPr>
            <a:spLocks noGrp="1" noRot="1" noChangeAspect="1"/>
          </p:cNvSpPr>
          <p:nvPr>
            <p:ph type="sldImg" idx="2"/>
          </p:nvPr>
        </p:nvSpPr>
        <p:spPr>
          <a:xfrm>
            <a:off x="919163" y="744538"/>
            <a:ext cx="4960937" cy="3721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83332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82"/>
        <p:cNvGrpSpPr/>
        <p:nvPr/>
      </p:nvGrpSpPr>
      <p:grpSpPr>
        <a:xfrm>
          <a:off x="0" y="0"/>
          <a:ext cx="0" cy="0"/>
          <a:chOff x="0" y="0"/>
          <a:chExt cx="0" cy="0"/>
        </a:xfrm>
      </p:grpSpPr>
      <p:sp>
        <p:nvSpPr>
          <p:cNvPr id="57883" name="Google Shape;57883;p32:notes"/>
          <p:cNvSpPr txBox="1">
            <a:spLocks noGrp="1"/>
          </p:cNvSpPr>
          <p:nvPr>
            <p:ph type="body" idx="1"/>
          </p:nvPr>
        </p:nvSpPr>
        <p:spPr>
          <a:xfrm>
            <a:off x="679768" y="4715153"/>
            <a:ext cx="5438100" cy="4467000"/>
          </a:xfrm>
          <a:prstGeom prst="rect">
            <a:avLst/>
          </a:prstGeom>
        </p:spPr>
        <p:txBody>
          <a:bodyPr spcFirstLastPara="1" wrap="square" lIns="91300" tIns="45650" rIns="91300" bIns="45650" anchor="t" anchorCtr="0">
            <a:noAutofit/>
          </a:bodyPr>
          <a:lstStyle/>
          <a:p>
            <a:pPr marL="0" lvl="0" indent="0" algn="l" rtl="0">
              <a:spcBef>
                <a:spcPts val="360"/>
              </a:spcBef>
              <a:spcAft>
                <a:spcPts val="0"/>
              </a:spcAft>
              <a:buNone/>
            </a:pPr>
            <a:endParaRPr/>
          </a:p>
        </p:txBody>
      </p:sp>
      <p:sp>
        <p:nvSpPr>
          <p:cNvPr id="57884" name="Google Shape;57884;p32:notes"/>
          <p:cNvSpPr>
            <a:spLocks noGrp="1" noRot="1" noChangeAspect="1"/>
          </p:cNvSpPr>
          <p:nvPr>
            <p:ph type="sldImg" idx="2"/>
          </p:nvPr>
        </p:nvSpPr>
        <p:spPr>
          <a:xfrm>
            <a:off x="919163" y="744538"/>
            <a:ext cx="4960937" cy="3721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48271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94"/>
        <p:cNvGrpSpPr/>
        <p:nvPr/>
      </p:nvGrpSpPr>
      <p:grpSpPr>
        <a:xfrm>
          <a:off x="0" y="0"/>
          <a:ext cx="0" cy="0"/>
          <a:chOff x="0" y="0"/>
          <a:chExt cx="0" cy="0"/>
        </a:xfrm>
      </p:grpSpPr>
      <p:sp>
        <p:nvSpPr>
          <p:cNvPr id="57895" name="Google Shape;57895;p33:notes"/>
          <p:cNvSpPr txBox="1">
            <a:spLocks noGrp="1"/>
          </p:cNvSpPr>
          <p:nvPr>
            <p:ph type="body" idx="1"/>
          </p:nvPr>
        </p:nvSpPr>
        <p:spPr>
          <a:xfrm>
            <a:off x="679768" y="4715153"/>
            <a:ext cx="5438100" cy="4467000"/>
          </a:xfrm>
          <a:prstGeom prst="rect">
            <a:avLst/>
          </a:prstGeom>
        </p:spPr>
        <p:txBody>
          <a:bodyPr spcFirstLastPara="1" wrap="square" lIns="91300" tIns="45650" rIns="91300" bIns="45650" anchor="t" anchorCtr="0">
            <a:noAutofit/>
          </a:bodyPr>
          <a:lstStyle/>
          <a:p>
            <a:pPr marL="0" lvl="0" indent="0" algn="l" rtl="0">
              <a:spcBef>
                <a:spcPts val="360"/>
              </a:spcBef>
              <a:spcAft>
                <a:spcPts val="0"/>
              </a:spcAft>
              <a:buNone/>
            </a:pPr>
            <a:endParaRPr/>
          </a:p>
        </p:txBody>
      </p:sp>
      <p:sp>
        <p:nvSpPr>
          <p:cNvPr id="57896" name="Google Shape;57896;p33:notes"/>
          <p:cNvSpPr>
            <a:spLocks noGrp="1" noRot="1" noChangeAspect="1"/>
          </p:cNvSpPr>
          <p:nvPr>
            <p:ph type="sldImg" idx="2"/>
          </p:nvPr>
        </p:nvSpPr>
        <p:spPr>
          <a:xfrm>
            <a:off x="919163" y="744538"/>
            <a:ext cx="4960937" cy="3721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6288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20"/>
        <p:cNvGrpSpPr/>
        <p:nvPr/>
      </p:nvGrpSpPr>
      <p:grpSpPr>
        <a:xfrm>
          <a:off x="0" y="0"/>
          <a:ext cx="0" cy="0"/>
          <a:chOff x="0" y="0"/>
          <a:chExt cx="0" cy="0"/>
        </a:xfrm>
      </p:grpSpPr>
      <p:sp>
        <p:nvSpPr>
          <p:cNvPr id="57921" name="Google Shape;57921;p34:notes"/>
          <p:cNvSpPr txBox="1">
            <a:spLocks noGrp="1"/>
          </p:cNvSpPr>
          <p:nvPr>
            <p:ph type="body" idx="1"/>
          </p:nvPr>
        </p:nvSpPr>
        <p:spPr>
          <a:xfrm>
            <a:off x="679768" y="4715153"/>
            <a:ext cx="5438100" cy="4467000"/>
          </a:xfrm>
          <a:prstGeom prst="rect">
            <a:avLst/>
          </a:prstGeom>
        </p:spPr>
        <p:txBody>
          <a:bodyPr spcFirstLastPara="1" wrap="square" lIns="91300" tIns="45650" rIns="91300" bIns="45650" anchor="t" anchorCtr="0">
            <a:noAutofit/>
          </a:bodyPr>
          <a:lstStyle/>
          <a:p>
            <a:pPr marL="0" lvl="0" indent="0" algn="l" rtl="0">
              <a:spcBef>
                <a:spcPts val="360"/>
              </a:spcBef>
              <a:spcAft>
                <a:spcPts val="0"/>
              </a:spcAft>
              <a:buNone/>
            </a:pPr>
            <a:endParaRPr/>
          </a:p>
        </p:txBody>
      </p:sp>
      <p:sp>
        <p:nvSpPr>
          <p:cNvPr id="57922" name="Google Shape;57922;p34:notes"/>
          <p:cNvSpPr>
            <a:spLocks noGrp="1" noRot="1" noChangeAspect="1"/>
          </p:cNvSpPr>
          <p:nvPr>
            <p:ph type="sldImg" idx="2"/>
          </p:nvPr>
        </p:nvSpPr>
        <p:spPr>
          <a:xfrm>
            <a:off x="919163" y="744538"/>
            <a:ext cx="4960937" cy="3721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9359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29"/>
        <p:cNvGrpSpPr/>
        <p:nvPr/>
      </p:nvGrpSpPr>
      <p:grpSpPr>
        <a:xfrm>
          <a:off x="0" y="0"/>
          <a:ext cx="0" cy="0"/>
          <a:chOff x="0" y="0"/>
          <a:chExt cx="0" cy="0"/>
        </a:xfrm>
      </p:grpSpPr>
      <p:sp>
        <p:nvSpPr>
          <p:cNvPr id="57530" name="Google Shape;57530;p4:notes"/>
          <p:cNvSpPr txBox="1">
            <a:spLocks noGrp="1"/>
          </p:cNvSpPr>
          <p:nvPr>
            <p:ph type="body" idx="1"/>
          </p:nvPr>
        </p:nvSpPr>
        <p:spPr>
          <a:xfrm>
            <a:off x="679768" y="4715153"/>
            <a:ext cx="5438100" cy="4467000"/>
          </a:xfrm>
          <a:prstGeom prst="rect">
            <a:avLst/>
          </a:prstGeom>
        </p:spPr>
        <p:txBody>
          <a:bodyPr spcFirstLastPara="1" wrap="square" lIns="91300" tIns="45650" rIns="91300" bIns="45650" anchor="t" anchorCtr="0">
            <a:noAutofit/>
          </a:bodyPr>
          <a:lstStyle/>
          <a:p>
            <a:pPr marL="0" lvl="0" indent="0" algn="l" rtl="0">
              <a:spcBef>
                <a:spcPts val="360"/>
              </a:spcBef>
              <a:spcAft>
                <a:spcPts val="0"/>
              </a:spcAft>
              <a:buNone/>
            </a:pPr>
            <a:endParaRPr/>
          </a:p>
        </p:txBody>
      </p:sp>
      <p:sp>
        <p:nvSpPr>
          <p:cNvPr id="57531" name="Google Shape;57531;p4:notes"/>
          <p:cNvSpPr>
            <a:spLocks noGrp="1" noRot="1" noChangeAspect="1"/>
          </p:cNvSpPr>
          <p:nvPr>
            <p:ph type="sldImg" idx="2"/>
          </p:nvPr>
        </p:nvSpPr>
        <p:spPr>
          <a:xfrm>
            <a:off x="919163" y="744538"/>
            <a:ext cx="4960937" cy="3721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0185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34"/>
        <p:cNvGrpSpPr/>
        <p:nvPr/>
      </p:nvGrpSpPr>
      <p:grpSpPr>
        <a:xfrm>
          <a:off x="0" y="0"/>
          <a:ext cx="0" cy="0"/>
          <a:chOff x="0" y="0"/>
          <a:chExt cx="0" cy="0"/>
        </a:xfrm>
      </p:grpSpPr>
      <p:sp>
        <p:nvSpPr>
          <p:cNvPr id="57535" name="Google Shape;57535;p5:notes"/>
          <p:cNvSpPr txBox="1">
            <a:spLocks noGrp="1"/>
          </p:cNvSpPr>
          <p:nvPr>
            <p:ph type="body" idx="1"/>
          </p:nvPr>
        </p:nvSpPr>
        <p:spPr>
          <a:xfrm>
            <a:off x="679768" y="4715153"/>
            <a:ext cx="5438100" cy="4467000"/>
          </a:xfrm>
          <a:prstGeom prst="rect">
            <a:avLst/>
          </a:prstGeom>
        </p:spPr>
        <p:txBody>
          <a:bodyPr spcFirstLastPara="1" wrap="square" lIns="91300" tIns="45650" rIns="91300" bIns="45650" anchor="t" anchorCtr="0">
            <a:noAutofit/>
          </a:bodyPr>
          <a:lstStyle/>
          <a:p>
            <a:pPr marL="0" lvl="0" indent="0" algn="l" rtl="0">
              <a:spcBef>
                <a:spcPts val="360"/>
              </a:spcBef>
              <a:spcAft>
                <a:spcPts val="0"/>
              </a:spcAft>
              <a:buNone/>
            </a:pPr>
            <a:endParaRPr/>
          </a:p>
        </p:txBody>
      </p:sp>
      <p:sp>
        <p:nvSpPr>
          <p:cNvPr id="57536" name="Google Shape;57536;p5:notes"/>
          <p:cNvSpPr>
            <a:spLocks noGrp="1" noRot="1" noChangeAspect="1"/>
          </p:cNvSpPr>
          <p:nvPr>
            <p:ph type="sldImg" idx="2"/>
          </p:nvPr>
        </p:nvSpPr>
        <p:spPr>
          <a:xfrm>
            <a:off x="919163" y="744538"/>
            <a:ext cx="4960937" cy="3721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1375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55"/>
        <p:cNvGrpSpPr/>
        <p:nvPr/>
      </p:nvGrpSpPr>
      <p:grpSpPr>
        <a:xfrm>
          <a:off x="0" y="0"/>
          <a:ext cx="0" cy="0"/>
          <a:chOff x="0" y="0"/>
          <a:chExt cx="0" cy="0"/>
        </a:xfrm>
      </p:grpSpPr>
      <p:sp>
        <p:nvSpPr>
          <p:cNvPr id="57556" name="Google Shape;57556;p6:notes"/>
          <p:cNvSpPr txBox="1">
            <a:spLocks noGrp="1"/>
          </p:cNvSpPr>
          <p:nvPr>
            <p:ph type="body" idx="1"/>
          </p:nvPr>
        </p:nvSpPr>
        <p:spPr>
          <a:xfrm>
            <a:off x="679768" y="4715153"/>
            <a:ext cx="5438100" cy="4467000"/>
          </a:xfrm>
          <a:prstGeom prst="rect">
            <a:avLst/>
          </a:prstGeom>
        </p:spPr>
        <p:txBody>
          <a:bodyPr spcFirstLastPara="1" wrap="square" lIns="91300" tIns="45650" rIns="91300" bIns="45650" anchor="t" anchorCtr="0">
            <a:noAutofit/>
          </a:bodyPr>
          <a:lstStyle/>
          <a:p>
            <a:pPr marL="0" lvl="0" indent="0" algn="l" rtl="0">
              <a:spcBef>
                <a:spcPts val="360"/>
              </a:spcBef>
              <a:spcAft>
                <a:spcPts val="0"/>
              </a:spcAft>
              <a:buNone/>
            </a:pPr>
            <a:endParaRPr/>
          </a:p>
        </p:txBody>
      </p:sp>
      <p:sp>
        <p:nvSpPr>
          <p:cNvPr id="57557" name="Google Shape;57557;p6:notes"/>
          <p:cNvSpPr>
            <a:spLocks noGrp="1" noRot="1" noChangeAspect="1"/>
          </p:cNvSpPr>
          <p:nvPr>
            <p:ph type="sldImg" idx="2"/>
          </p:nvPr>
        </p:nvSpPr>
        <p:spPr>
          <a:xfrm>
            <a:off x="919163" y="744538"/>
            <a:ext cx="4960937" cy="3721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3109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63"/>
        <p:cNvGrpSpPr/>
        <p:nvPr/>
      </p:nvGrpSpPr>
      <p:grpSpPr>
        <a:xfrm>
          <a:off x="0" y="0"/>
          <a:ext cx="0" cy="0"/>
          <a:chOff x="0" y="0"/>
          <a:chExt cx="0" cy="0"/>
        </a:xfrm>
      </p:grpSpPr>
      <p:sp>
        <p:nvSpPr>
          <p:cNvPr id="57564" name="Google Shape;57564;p7:notes"/>
          <p:cNvSpPr txBox="1">
            <a:spLocks noGrp="1"/>
          </p:cNvSpPr>
          <p:nvPr>
            <p:ph type="body" idx="1"/>
          </p:nvPr>
        </p:nvSpPr>
        <p:spPr>
          <a:xfrm>
            <a:off x="679768" y="4715153"/>
            <a:ext cx="5438100" cy="4467000"/>
          </a:xfrm>
          <a:prstGeom prst="rect">
            <a:avLst/>
          </a:prstGeom>
        </p:spPr>
        <p:txBody>
          <a:bodyPr spcFirstLastPara="1" wrap="square" lIns="91300" tIns="45650" rIns="91300" bIns="45650" anchor="t" anchorCtr="0">
            <a:noAutofit/>
          </a:bodyPr>
          <a:lstStyle/>
          <a:p>
            <a:pPr marL="0" lvl="0" indent="0" algn="l" rtl="0">
              <a:spcBef>
                <a:spcPts val="360"/>
              </a:spcBef>
              <a:spcAft>
                <a:spcPts val="0"/>
              </a:spcAft>
              <a:buNone/>
            </a:pPr>
            <a:endParaRPr/>
          </a:p>
        </p:txBody>
      </p:sp>
      <p:sp>
        <p:nvSpPr>
          <p:cNvPr id="57565" name="Google Shape;57565;p7:notes"/>
          <p:cNvSpPr>
            <a:spLocks noGrp="1" noRot="1" noChangeAspect="1"/>
          </p:cNvSpPr>
          <p:nvPr>
            <p:ph type="sldImg" idx="2"/>
          </p:nvPr>
        </p:nvSpPr>
        <p:spPr>
          <a:xfrm>
            <a:off x="919163" y="744538"/>
            <a:ext cx="4960937" cy="3721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3961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71"/>
        <p:cNvGrpSpPr/>
        <p:nvPr/>
      </p:nvGrpSpPr>
      <p:grpSpPr>
        <a:xfrm>
          <a:off x="0" y="0"/>
          <a:ext cx="0" cy="0"/>
          <a:chOff x="0" y="0"/>
          <a:chExt cx="0" cy="0"/>
        </a:xfrm>
      </p:grpSpPr>
      <p:sp>
        <p:nvSpPr>
          <p:cNvPr id="57572" name="Google Shape;57572;p8:notes"/>
          <p:cNvSpPr txBox="1">
            <a:spLocks noGrp="1"/>
          </p:cNvSpPr>
          <p:nvPr>
            <p:ph type="body" idx="1"/>
          </p:nvPr>
        </p:nvSpPr>
        <p:spPr>
          <a:xfrm>
            <a:off x="679768" y="4715153"/>
            <a:ext cx="5438100" cy="4467000"/>
          </a:xfrm>
          <a:prstGeom prst="rect">
            <a:avLst/>
          </a:prstGeom>
        </p:spPr>
        <p:txBody>
          <a:bodyPr spcFirstLastPara="1" wrap="square" lIns="91300" tIns="45650" rIns="91300" bIns="45650" anchor="t" anchorCtr="0">
            <a:noAutofit/>
          </a:bodyPr>
          <a:lstStyle/>
          <a:p>
            <a:pPr marL="0" lvl="0" indent="0" algn="l" rtl="0">
              <a:spcBef>
                <a:spcPts val="360"/>
              </a:spcBef>
              <a:spcAft>
                <a:spcPts val="0"/>
              </a:spcAft>
              <a:buNone/>
            </a:pPr>
            <a:endParaRPr/>
          </a:p>
        </p:txBody>
      </p:sp>
      <p:sp>
        <p:nvSpPr>
          <p:cNvPr id="57573" name="Google Shape;57573;p8:notes"/>
          <p:cNvSpPr>
            <a:spLocks noGrp="1" noRot="1" noChangeAspect="1"/>
          </p:cNvSpPr>
          <p:nvPr>
            <p:ph type="sldImg" idx="2"/>
          </p:nvPr>
        </p:nvSpPr>
        <p:spPr>
          <a:xfrm>
            <a:off x="919163" y="744538"/>
            <a:ext cx="4960937" cy="3721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2288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79"/>
        <p:cNvGrpSpPr/>
        <p:nvPr/>
      </p:nvGrpSpPr>
      <p:grpSpPr>
        <a:xfrm>
          <a:off x="0" y="0"/>
          <a:ext cx="0" cy="0"/>
          <a:chOff x="0" y="0"/>
          <a:chExt cx="0" cy="0"/>
        </a:xfrm>
      </p:grpSpPr>
      <p:sp>
        <p:nvSpPr>
          <p:cNvPr id="57580" name="Google Shape;57580;p9:notes"/>
          <p:cNvSpPr txBox="1">
            <a:spLocks noGrp="1"/>
          </p:cNvSpPr>
          <p:nvPr>
            <p:ph type="body" idx="1"/>
          </p:nvPr>
        </p:nvSpPr>
        <p:spPr>
          <a:xfrm>
            <a:off x="679768" y="4715153"/>
            <a:ext cx="5438100" cy="4467000"/>
          </a:xfrm>
          <a:prstGeom prst="rect">
            <a:avLst/>
          </a:prstGeom>
        </p:spPr>
        <p:txBody>
          <a:bodyPr spcFirstLastPara="1" wrap="square" lIns="91300" tIns="45650" rIns="91300" bIns="45650" anchor="t" anchorCtr="0">
            <a:noAutofit/>
          </a:bodyPr>
          <a:lstStyle/>
          <a:p>
            <a:pPr marL="0" lvl="0" indent="0" algn="l" rtl="0">
              <a:spcBef>
                <a:spcPts val="360"/>
              </a:spcBef>
              <a:spcAft>
                <a:spcPts val="0"/>
              </a:spcAft>
              <a:buNone/>
            </a:pPr>
            <a:endParaRPr/>
          </a:p>
        </p:txBody>
      </p:sp>
      <p:sp>
        <p:nvSpPr>
          <p:cNvPr id="57581" name="Google Shape;57581;p9:notes"/>
          <p:cNvSpPr>
            <a:spLocks noGrp="1" noRot="1" noChangeAspect="1"/>
          </p:cNvSpPr>
          <p:nvPr>
            <p:ph type="sldImg" idx="2"/>
          </p:nvPr>
        </p:nvSpPr>
        <p:spPr>
          <a:xfrm>
            <a:off x="919163" y="744538"/>
            <a:ext cx="4960937" cy="3721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120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8.xml"/><Relationship Id="rId4" Type="http://schemas.openxmlformats.org/officeDocument/2006/relationships/image" Target="../media/image5.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8.xml"/><Relationship Id="rId4" Type="http://schemas.openxmlformats.org/officeDocument/2006/relationships/image" Target="../media/image3.pn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9.xml"/><Relationship Id="rId4" Type="http://schemas.openxmlformats.org/officeDocument/2006/relationships/image" Target="../media/image3.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9.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0.xml"/><Relationship Id="rId4" Type="http://schemas.openxmlformats.org/officeDocument/2006/relationships/image" Target="../media/image3.png"/></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0.xml"/><Relationship Id="rId4" Type="http://schemas.openxmlformats.org/officeDocument/2006/relationships/image" Target="../media/image5.png"/></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1.xml"/><Relationship Id="rId4" Type="http://schemas.openxmlformats.org/officeDocument/2006/relationships/image" Target="../media/image5.png"/></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1.xml"/><Relationship Id="rId4" Type="http://schemas.openxmlformats.org/officeDocument/2006/relationships/image" Target="../media/image3.png"/></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2.xml"/><Relationship Id="rId4" Type="http://schemas.openxmlformats.org/officeDocument/2006/relationships/image" Target="../media/image5.png"/></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2.xml"/><Relationship Id="rId4" Type="http://schemas.openxmlformats.org/officeDocument/2006/relationships/image" Target="../media/image3.png"/></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3.xml"/><Relationship Id="rId4" Type="http://schemas.openxmlformats.org/officeDocument/2006/relationships/image" Target="../media/image5.png"/></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3.xml"/><Relationship Id="rId4" Type="http://schemas.openxmlformats.org/officeDocument/2006/relationships/image" Target="../media/image3.png"/></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7.xml"/><Relationship Id="rId4" Type="http://schemas.openxmlformats.org/officeDocument/2006/relationships/image" Target="../media/image5.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55312"/>
        <p:cNvGrpSpPr/>
        <p:nvPr/>
      </p:nvGrpSpPr>
      <p:grpSpPr>
        <a:xfrm>
          <a:off x="0" y="0"/>
          <a:ext cx="0" cy="0"/>
          <a:chOff x="0" y="0"/>
          <a:chExt cx="0" cy="0"/>
        </a:xfrm>
      </p:grpSpPr>
      <p:sp>
        <p:nvSpPr>
          <p:cNvPr id="55313" name="Google Shape;55313;p2"/>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b="0" i="1" u="none" strike="noStrike" cap="none">
                <a:solidFill>
                  <a:srgbClr val="FFFFFF"/>
                </a:solidFill>
                <a:latin typeface="Calibri"/>
                <a:ea typeface="Calibri"/>
                <a:cs typeface="Calibri"/>
                <a:sym typeface="Calibri"/>
              </a:rPr>
              <a:t>Proprietary and Confidential to IDT, for Authorized Clients only</a:t>
            </a:r>
            <a:endParaRPr/>
          </a:p>
        </p:txBody>
      </p:sp>
      <p:sp>
        <p:nvSpPr>
          <p:cNvPr id="55314" name="Google Shape;55314;p2"/>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411ED"/>
              </a:solidFill>
              <a:latin typeface="Calibri"/>
              <a:ea typeface="Calibri"/>
              <a:cs typeface="Calibri"/>
              <a:sym typeface="Calibri"/>
            </a:endParaRPr>
          </a:p>
        </p:txBody>
      </p:sp>
      <p:grpSp>
        <p:nvGrpSpPr>
          <p:cNvPr id="55315" name="Google Shape;55315;p2"/>
          <p:cNvGrpSpPr/>
          <p:nvPr/>
        </p:nvGrpSpPr>
        <p:grpSpPr>
          <a:xfrm>
            <a:off x="8136115" y="586449"/>
            <a:ext cx="504055" cy="370495"/>
            <a:chOff x="3137" y="13119"/>
            <a:chExt cx="1935" cy="1422"/>
          </a:xfrm>
        </p:grpSpPr>
        <p:sp>
          <p:nvSpPr>
            <p:cNvPr id="55316" name="Google Shape;55316;p2"/>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5317" name="Google Shape;55317;p2"/>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5318" name="Google Shape;55318;p2"/>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grpSp>
      <p:sp>
        <p:nvSpPr>
          <p:cNvPr id="55319" name="Google Shape;55319;p2"/>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b="0" i="0" u="none" strike="noStrike" cap="none">
                <a:solidFill>
                  <a:srgbClr val="FFFFFF"/>
                </a:solidFill>
                <a:latin typeface="Arimo"/>
                <a:ea typeface="Arimo"/>
                <a:cs typeface="Arimo"/>
                <a:sym typeface="Arimo"/>
              </a:defRPr>
            </a:lvl1pPr>
            <a:lvl2pPr marL="0" marR="0" lvl="1" indent="0" algn="r" rtl="0">
              <a:spcBef>
                <a:spcPts val="0"/>
              </a:spcBef>
              <a:spcAft>
                <a:spcPts val="0"/>
              </a:spcAft>
              <a:buNone/>
              <a:defRPr sz="1000" b="0" i="0" u="none" strike="noStrike" cap="none">
                <a:solidFill>
                  <a:srgbClr val="FFFFFF"/>
                </a:solidFill>
                <a:latin typeface="Arimo"/>
                <a:ea typeface="Arimo"/>
                <a:cs typeface="Arimo"/>
                <a:sym typeface="Arimo"/>
              </a:defRPr>
            </a:lvl2pPr>
            <a:lvl3pPr marL="0" marR="0" lvl="2" indent="0" algn="r" rtl="0">
              <a:spcBef>
                <a:spcPts val="0"/>
              </a:spcBef>
              <a:spcAft>
                <a:spcPts val="0"/>
              </a:spcAft>
              <a:buNone/>
              <a:defRPr sz="1000" b="0" i="0" u="none" strike="noStrike" cap="none">
                <a:solidFill>
                  <a:srgbClr val="FFFFFF"/>
                </a:solidFill>
                <a:latin typeface="Arimo"/>
                <a:ea typeface="Arimo"/>
                <a:cs typeface="Arimo"/>
                <a:sym typeface="Arimo"/>
              </a:defRPr>
            </a:lvl3pPr>
            <a:lvl4pPr marL="0" marR="0" lvl="3" indent="0" algn="r" rtl="0">
              <a:spcBef>
                <a:spcPts val="0"/>
              </a:spcBef>
              <a:spcAft>
                <a:spcPts val="0"/>
              </a:spcAft>
              <a:buNone/>
              <a:defRPr sz="1000" b="0" i="0" u="none" strike="noStrike" cap="none">
                <a:solidFill>
                  <a:srgbClr val="FFFFFF"/>
                </a:solidFill>
                <a:latin typeface="Arimo"/>
                <a:ea typeface="Arimo"/>
                <a:cs typeface="Arimo"/>
                <a:sym typeface="Arimo"/>
              </a:defRPr>
            </a:lvl4pPr>
            <a:lvl5pPr marL="0" marR="0" lvl="4" indent="0" algn="r" rtl="0">
              <a:spcBef>
                <a:spcPts val="0"/>
              </a:spcBef>
              <a:spcAft>
                <a:spcPts val="0"/>
              </a:spcAft>
              <a:buNone/>
              <a:defRPr sz="1000" b="0" i="0" u="none" strike="noStrike" cap="none">
                <a:solidFill>
                  <a:srgbClr val="FFFFFF"/>
                </a:solidFill>
                <a:latin typeface="Arimo"/>
                <a:ea typeface="Arimo"/>
                <a:cs typeface="Arimo"/>
                <a:sym typeface="Arimo"/>
              </a:defRPr>
            </a:lvl5pPr>
            <a:lvl6pPr marL="0" marR="0" lvl="5" indent="0" algn="r" rtl="0">
              <a:spcBef>
                <a:spcPts val="0"/>
              </a:spcBef>
              <a:spcAft>
                <a:spcPts val="0"/>
              </a:spcAft>
              <a:buNone/>
              <a:defRPr sz="1000" b="0" i="0" u="none" strike="noStrike" cap="none">
                <a:solidFill>
                  <a:srgbClr val="FFFFFF"/>
                </a:solidFill>
                <a:latin typeface="Arimo"/>
                <a:ea typeface="Arimo"/>
                <a:cs typeface="Arimo"/>
                <a:sym typeface="Arimo"/>
              </a:defRPr>
            </a:lvl6pPr>
            <a:lvl7pPr marL="0" marR="0" lvl="6" indent="0" algn="r" rtl="0">
              <a:spcBef>
                <a:spcPts val="0"/>
              </a:spcBef>
              <a:spcAft>
                <a:spcPts val="0"/>
              </a:spcAft>
              <a:buNone/>
              <a:defRPr sz="1000" b="0" i="0" u="none" strike="noStrike" cap="none">
                <a:solidFill>
                  <a:srgbClr val="FFFFFF"/>
                </a:solidFill>
                <a:latin typeface="Arimo"/>
                <a:ea typeface="Arimo"/>
                <a:cs typeface="Arimo"/>
                <a:sym typeface="Arimo"/>
              </a:defRPr>
            </a:lvl7pPr>
            <a:lvl8pPr marL="0" marR="0" lvl="7" indent="0" algn="r" rtl="0">
              <a:spcBef>
                <a:spcPts val="0"/>
              </a:spcBef>
              <a:spcAft>
                <a:spcPts val="0"/>
              </a:spcAft>
              <a:buNone/>
              <a:defRPr sz="1000" b="0" i="0" u="none" strike="noStrike" cap="none">
                <a:solidFill>
                  <a:srgbClr val="FFFFFF"/>
                </a:solidFill>
                <a:latin typeface="Arimo"/>
                <a:ea typeface="Arimo"/>
                <a:cs typeface="Arimo"/>
                <a:sym typeface="Arimo"/>
              </a:defRPr>
            </a:lvl8pPr>
            <a:lvl9pPr marL="0" marR="0" lvl="8" indent="0" algn="r" rtl="0">
              <a:spcBef>
                <a:spcPts val="0"/>
              </a:spcBef>
              <a:spcAft>
                <a:spcPts val="0"/>
              </a:spcAft>
              <a:buNone/>
              <a:defRPr sz="1000" b="0" i="0" u="none" strike="noStrike" cap="none">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5320" name="Google Shape;55320;p2"/>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只有標題-標題置中">
  <p:cSld name="只有標題-標題置中">
    <p:spTree>
      <p:nvGrpSpPr>
        <p:cNvPr id="1" name="Shape 55410"/>
        <p:cNvGrpSpPr/>
        <p:nvPr/>
      </p:nvGrpSpPr>
      <p:grpSpPr>
        <a:xfrm>
          <a:off x="0" y="0"/>
          <a:ext cx="0" cy="0"/>
          <a:chOff x="0" y="0"/>
          <a:chExt cx="0" cy="0"/>
        </a:xfrm>
      </p:grpSpPr>
      <p:sp>
        <p:nvSpPr>
          <p:cNvPr id="55411" name="Google Shape;55411;p11"/>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5412" name="Google Shape;55412;p11"/>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5413" name="Google Shape;55413;p11"/>
          <p:cNvGrpSpPr/>
          <p:nvPr/>
        </p:nvGrpSpPr>
        <p:grpSpPr>
          <a:xfrm>
            <a:off x="8136115" y="586449"/>
            <a:ext cx="504055" cy="370495"/>
            <a:chOff x="3137" y="13119"/>
            <a:chExt cx="1935" cy="1422"/>
          </a:xfrm>
        </p:grpSpPr>
        <p:sp>
          <p:nvSpPr>
            <p:cNvPr id="55414" name="Google Shape;55414;p11"/>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415" name="Google Shape;55415;p11"/>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416" name="Google Shape;55416;p11"/>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5417" name="Google Shape;55417;p11"/>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5418" name="Google Shape;55418;p11"/>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419" name="Google Shape;55419;p11"/>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55420" name="Google Shape;55420;p11"/>
          <p:cNvPicPr preferRelativeResize="0"/>
          <p:nvPr/>
        </p:nvPicPr>
        <p:blipFill rotWithShape="1">
          <a:blip r:embed="rId2">
            <a:alphaModFix/>
          </a:blip>
          <a:srcRect/>
          <a:stretch/>
        </p:blipFill>
        <p:spPr>
          <a:xfrm>
            <a:off x="0" y="1335163"/>
            <a:ext cx="9143999" cy="5334200"/>
          </a:xfrm>
          <a:prstGeom prst="rect">
            <a:avLst/>
          </a:prstGeom>
          <a:noFill/>
          <a:ln>
            <a:noFill/>
          </a:ln>
        </p:spPr>
      </p:pic>
    </p:spTree>
  </p:cSld>
  <p:clrMapOvr>
    <a:masterClrMapping/>
  </p:clrMapOvr>
  <p:transition spd="med">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標題投影片" type="title">
  <p:cSld name="TITLE">
    <p:bg>
      <p:bgPr>
        <a:blipFill>
          <a:blip r:embed="rId2">
            <a:alphaModFix/>
          </a:blip>
          <a:stretch>
            <a:fillRect/>
          </a:stretch>
        </a:blipFill>
        <a:effectLst/>
      </p:bgPr>
    </p:bg>
    <p:spTree>
      <p:nvGrpSpPr>
        <p:cNvPr id="1" name="Shape 56508"/>
        <p:cNvGrpSpPr/>
        <p:nvPr/>
      </p:nvGrpSpPr>
      <p:grpSpPr>
        <a:xfrm>
          <a:off x="0" y="0"/>
          <a:ext cx="0" cy="0"/>
          <a:chOff x="0" y="0"/>
          <a:chExt cx="0" cy="0"/>
        </a:xfrm>
      </p:grpSpPr>
      <p:sp>
        <p:nvSpPr>
          <p:cNvPr id="56509" name="Google Shape;56509;p108"/>
          <p:cNvSpPr/>
          <p:nvPr/>
        </p:nvSpPr>
        <p:spPr>
          <a:xfrm>
            <a:off x="1689101" y="4600576"/>
            <a:ext cx="3746400" cy="45900"/>
          </a:xfrm>
          <a:prstGeom prst="rect">
            <a:avLst/>
          </a:prstGeom>
          <a:solidFill>
            <a:srgbClr val="FFE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6510" name="Google Shape;56510;p108"/>
          <p:cNvSpPr/>
          <p:nvPr/>
        </p:nvSpPr>
        <p:spPr>
          <a:xfrm>
            <a:off x="5364166" y="4600576"/>
            <a:ext cx="2111400" cy="45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6511" name="Google Shape;56511;p108"/>
          <p:cNvSpPr/>
          <p:nvPr/>
        </p:nvSpPr>
        <p:spPr>
          <a:xfrm>
            <a:off x="7475540" y="4600576"/>
            <a:ext cx="274500" cy="45900"/>
          </a:xfrm>
          <a:prstGeom prst="rect">
            <a:avLst/>
          </a:prstGeom>
          <a:solidFill>
            <a:srgbClr val="FFE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6512" name="Google Shape;56512;p108"/>
          <p:cNvSpPr/>
          <p:nvPr/>
        </p:nvSpPr>
        <p:spPr>
          <a:xfrm>
            <a:off x="7750175" y="4600576"/>
            <a:ext cx="274500" cy="45900"/>
          </a:xfrm>
          <a:prstGeom prst="rect">
            <a:avLst/>
          </a:prstGeom>
          <a:solidFill>
            <a:srgbClr val="FFD54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6513" name="Google Shape;56513;p108"/>
          <p:cNvSpPr/>
          <p:nvPr/>
        </p:nvSpPr>
        <p:spPr>
          <a:xfrm>
            <a:off x="8024813" y="4600576"/>
            <a:ext cx="284100" cy="45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6514" name="Google Shape;56514;p108"/>
          <p:cNvSpPr/>
          <p:nvPr/>
        </p:nvSpPr>
        <p:spPr>
          <a:xfrm>
            <a:off x="279400" y="4600576"/>
            <a:ext cx="566700" cy="45900"/>
          </a:xfrm>
          <a:prstGeom prst="rect">
            <a:avLst/>
          </a:prstGeom>
          <a:solidFill>
            <a:srgbClr val="FFD54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6515" name="Google Shape;56515;p108"/>
          <p:cNvSpPr/>
          <p:nvPr/>
        </p:nvSpPr>
        <p:spPr>
          <a:xfrm>
            <a:off x="846141" y="4600576"/>
            <a:ext cx="566700" cy="45900"/>
          </a:xfrm>
          <a:prstGeom prst="rect">
            <a:avLst/>
          </a:prstGeom>
          <a:solidFill>
            <a:srgbClr val="FFE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6516" name="Google Shape;56516;p108"/>
          <p:cNvSpPr/>
          <p:nvPr/>
        </p:nvSpPr>
        <p:spPr>
          <a:xfrm>
            <a:off x="1412878" y="4600576"/>
            <a:ext cx="282600" cy="45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6517" name="Google Shape;56517;p108"/>
          <p:cNvSpPr/>
          <p:nvPr/>
        </p:nvSpPr>
        <p:spPr>
          <a:xfrm>
            <a:off x="8304216" y="4600576"/>
            <a:ext cx="274500" cy="45900"/>
          </a:xfrm>
          <a:prstGeom prst="rect">
            <a:avLst/>
          </a:prstGeom>
          <a:solidFill>
            <a:srgbClr val="FFE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6518" name="Google Shape;56518;p108"/>
          <p:cNvSpPr/>
          <p:nvPr/>
        </p:nvSpPr>
        <p:spPr>
          <a:xfrm>
            <a:off x="8578853" y="4600576"/>
            <a:ext cx="284100" cy="45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6519" name="Google Shape;56519;p108"/>
          <p:cNvSpPr/>
          <p:nvPr/>
        </p:nvSpPr>
        <p:spPr>
          <a:xfrm>
            <a:off x="8863016" y="4600576"/>
            <a:ext cx="281100" cy="45900"/>
          </a:xfrm>
          <a:prstGeom prst="rect">
            <a:avLst/>
          </a:prstGeom>
          <a:solidFill>
            <a:srgbClr val="FFD54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6520" name="Google Shape;56520;p108"/>
          <p:cNvSpPr/>
          <p:nvPr/>
        </p:nvSpPr>
        <p:spPr>
          <a:xfrm>
            <a:off x="-4763" y="4600576"/>
            <a:ext cx="284100" cy="45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6521" name="Google Shape;56521;p108"/>
          <p:cNvSpPr txBox="1">
            <a:spLocks noGrp="1"/>
          </p:cNvSpPr>
          <p:nvPr>
            <p:ph type="ctrTitle"/>
          </p:nvPr>
        </p:nvSpPr>
        <p:spPr>
          <a:xfrm>
            <a:off x="0" y="2808000"/>
            <a:ext cx="9144000" cy="1800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SzPts val="1400"/>
              <a:buNone/>
              <a:defRPr sz="4400" b="1">
                <a:solidFill>
                  <a:schemeClr val="dk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522" name="Google Shape;56522;p108"/>
          <p:cNvSpPr txBox="1">
            <a:spLocks noGrp="1"/>
          </p:cNvSpPr>
          <p:nvPr>
            <p:ph type="subTitle" idx="1"/>
          </p:nvPr>
        </p:nvSpPr>
        <p:spPr>
          <a:xfrm>
            <a:off x="1763688" y="4941168"/>
            <a:ext cx="3528300" cy="1656300"/>
          </a:xfrm>
          <a:prstGeom prst="rect">
            <a:avLst/>
          </a:prstGeom>
          <a:noFill/>
          <a:ln>
            <a:noFill/>
          </a:ln>
        </p:spPr>
        <p:txBody>
          <a:bodyPr spcFirstLastPara="1" wrap="square" lIns="91425" tIns="45700" rIns="91425" bIns="45700" anchor="t" anchorCtr="0">
            <a:noAutofit/>
          </a:bodyPr>
          <a:lstStyle>
            <a:lvl1pPr lvl="0" algn="l" rtl="0">
              <a:spcBef>
                <a:spcPts val="600"/>
              </a:spcBef>
              <a:spcAft>
                <a:spcPts val="0"/>
              </a:spcAft>
              <a:buSzPts val="3200"/>
              <a:buNone/>
              <a:defRPr b="0">
                <a:solidFill>
                  <a:srgbClr val="002060"/>
                </a:solidFill>
              </a:defRPr>
            </a:lvl1pPr>
            <a:lvl2pPr lvl="1" algn="ctr" rtl="0">
              <a:spcBef>
                <a:spcPts val="600"/>
              </a:spcBef>
              <a:spcAft>
                <a:spcPts val="0"/>
              </a:spcAft>
              <a:buSzPts val="2100"/>
              <a:buNone/>
              <a:defRPr>
                <a:solidFill>
                  <a:srgbClr val="888888"/>
                </a:solidFill>
              </a:defRPr>
            </a:lvl2pPr>
            <a:lvl3pPr lvl="2" algn="ctr" rtl="0">
              <a:spcBef>
                <a:spcPts val="600"/>
              </a:spcBef>
              <a:spcAft>
                <a:spcPts val="0"/>
              </a:spcAft>
              <a:buSzPts val="1440"/>
              <a:buNone/>
              <a:defRPr>
                <a:solidFill>
                  <a:srgbClr val="888888"/>
                </a:solidFill>
              </a:defRPr>
            </a:lvl3pPr>
            <a:lvl4pPr lvl="3" algn="ctr" rtl="0">
              <a:spcBef>
                <a:spcPts val="600"/>
              </a:spcBef>
              <a:spcAft>
                <a:spcPts val="0"/>
              </a:spcAft>
              <a:buSzPts val="1200"/>
              <a:buNone/>
              <a:defRPr>
                <a:solidFill>
                  <a:srgbClr val="888888"/>
                </a:solidFill>
              </a:defRPr>
            </a:lvl4pPr>
            <a:lvl5pPr lvl="4" algn="ctr" rtl="0">
              <a:spcBef>
                <a:spcPts val="600"/>
              </a:spcBef>
              <a:spcAft>
                <a:spcPts val="0"/>
              </a:spcAft>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pic>
        <p:nvPicPr>
          <p:cNvPr id="56523" name="Google Shape;56523;p108"/>
          <p:cNvPicPr preferRelativeResize="0"/>
          <p:nvPr/>
        </p:nvPicPr>
        <p:blipFill rotWithShape="1">
          <a:blip r:embed="rId3">
            <a:alphaModFix/>
          </a:blip>
          <a:srcRect/>
          <a:stretch/>
        </p:blipFill>
        <p:spPr>
          <a:xfrm>
            <a:off x="5458917" y="116635"/>
            <a:ext cx="2857500" cy="714375"/>
          </a:xfrm>
          <a:prstGeom prst="rect">
            <a:avLst/>
          </a:prstGeom>
          <a:noFill/>
          <a:ln>
            <a:noFill/>
          </a:ln>
        </p:spPr>
      </p:pic>
    </p:spTree>
  </p:cSld>
  <p:clrMapOvr>
    <a:masterClrMapping/>
  </p:clrMapOvr>
  <p:transition spd="med">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標題及物件">
  <p:cSld name="標題及物件">
    <p:spTree>
      <p:nvGrpSpPr>
        <p:cNvPr id="1" name="Shape 56524"/>
        <p:cNvGrpSpPr/>
        <p:nvPr/>
      </p:nvGrpSpPr>
      <p:grpSpPr>
        <a:xfrm>
          <a:off x="0" y="0"/>
          <a:ext cx="0" cy="0"/>
          <a:chOff x="0" y="0"/>
          <a:chExt cx="0" cy="0"/>
        </a:xfrm>
      </p:grpSpPr>
      <p:sp>
        <p:nvSpPr>
          <p:cNvPr id="56525" name="Google Shape;56525;p109"/>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6526" name="Google Shape;56526;p109"/>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6527" name="Google Shape;56527;p109"/>
          <p:cNvGrpSpPr/>
          <p:nvPr/>
        </p:nvGrpSpPr>
        <p:grpSpPr>
          <a:xfrm>
            <a:off x="8136115" y="586449"/>
            <a:ext cx="504055" cy="370495"/>
            <a:chOff x="3137" y="13119"/>
            <a:chExt cx="1935" cy="1422"/>
          </a:xfrm>
        </p:grpSpPr>
        <p:sp>
          <p:nvSpPr>
            <p:cNvPr id="56528" name="Google Shape;56528;p109"/>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529" name="Google Shape;56529;p109"/>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530" name="Google Shape;56530;p109"/>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6531" name="Google Shape;56531;p109"/>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532" name="Google Shape;56532;p109"/>
          <p:cNvSpPr txBox="1">
            <a:spLocks noGrp="1"/>
          </p:cNvSpPr>
          <p:nvPr>
            <p:ph type="body" idx="1"/>
          </p:nvPr>
        </p:nvSpPr>
        <p:spPr>
          <a:xfrm>
            <a:off x="432000" y="1260000"/>
            <a:ext cx="8280000" cy="5040000"/>
          </a:xfrm>
          <a:prstGeom prst="rect">
            <a:avLst/>
          </a:prstGeom>
          <a:noFill/>
          <a:ln>
            <a:noFill/>
          </a:ln>
        </p:spPr>
        <p:txBody>
          <a:bodyPr spcFirstLastPara="1" wrap="square" lIns="91425" tIns="45700" rIns="91425" bIns="45700" anchor="t" anchorCtr="0">
            <a:noAutofit/>
          </a:bodyPr>
          <a:lstStyle>
            <a:lvl1pPr marL="457200" lvl="0" indent="-419100" algn="l" rtl="0">
              <a:spcBef>
                <a:spcPts val="600"/>
              </a:spcBef>
              <a:spcAft>
                <a:spcPts val="0"/>
              </a:spcAft>
              <a:buClr>
                <a:srgbClr val="0070C0"/>
              </a:buClr>
              <a:buSzPts val="3000"/>
              <a:buChar char="•"/>
              <a:defRPr sz="3000"/>
            </a:lvl1pPr>
            <a:lvl2pPr marL="914400" lvl="1" indent="-342900" algn="l" rtl="0">
              <a:spcBef>
                <a:spcPts val="600"/>
              </a:spcBef>
              <a:spcAft>
                <a:spcPts val="0"/>
              </a:spcAft>
              <a:buClr>
                <a:srgbClr val="0070C0"/>
              </a:buClr>
              <a:buSzPts val="1800"/>
              <a:buChar char="⮚"/>
              <a:defRPr sz="2400"/>
            </a:lvl2pPr>
            <a:lvl3pPr marL="1371600" lvl="2" indent="-320039" algn="l" rtl="0">
              <a:spcBef>
                <a:spcPts val="600"/>
              </a:spcBef>
              <a:spcAft>
                <a:spcPts val="0"/>
              </a:spcAft>
              <a:buClr>
                <a:srgbClr val="0070C0"/>
              </a:buClr>
              <a:buSzPts val="1440"/>
              <a:buChar char="■"/>
              <a:defRPr/>
            </a:lvl3pPr>
            <a:lvl4pPr marL="1828800" lvl="3" indent="-304800" algn="l" rtl="0">
              <a:spcBef>
                <a:spcPts val="600"/>
              </a:spcBef>
              <a:spcAft>
                <a:spcPts val="0"/>
              </a:spcAft>
              <a:buClr>
                <a:srgbClr val="0070C0"/>
              </a:buClr>
              <a:buSzPts val="1200"/>
              <a:buChar char="◆"/>
              <a:defRPr/>
            </a:lvl4pPr>
            <a:lvl5pPr marL="2286000" lvl="4" indent="-355600" algn="l" rtl="0">
              <a:spcBef>
                <a:spcPts val="600"/>
              </a:spcBef>
              <a:spcAft>
                <a:spcPts val="0"/>
              </a:spcAft>
              <a:buClr>
                <a:srgbClr val="0070C0"/>
              </a:buClr>
              <a:buSzPts val="20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6533" name="Google Shape;56533;p109"/>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6534" name="Google Shape;56534;p109"/>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56535" name="Google Shape;56535;p109"/>
          <p:cNvCxnSpPr/>
          <p:nvPr/>
        </p:nvCxnSpPr>
        <p:spPr>
          <a:xfrm>
            <a:off x="432000" y="1080000"/>
            <a:ext cx="8280000" cy="0"/>
          </a:xfrm>
          <a:prstGeom prst="straightConnector1">
            <a:avLst/>
          </a:prstGeom>
          <a:noFill/>
          <a:ln w="9525" cap="flat" cmpd="sng">
            <a:solidFill>
              <a:srgbClr val="4A7DBA"/>
            </a:solidFill>
            <a:prstDash val="solid"/>
            <a:round/>
            <a:headEnd type="none" w="sm" len="sm"/>
            <a:tailEnd type="none" w="sm" len="sm"/>
          </a:ln>
        </p:spPr>
      </p:cxnSp>
    </p:spTree>
  </p:cSld>
  <p:clrMapOvr>
    <a:masterClrMapping/>
  </p:clrMapOvr>
  <p:transition spd="med">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標題及物件-純文字">
  <p:cSld name="標題及物件-純文字">
    <p:spTree>
      <p:nvGrpSpPr>
        <p:cNvPr id="1" name="Shape 56536"/>
        <p:cNvGrpSpPr/>
        <p:nvPr/>
      </p:nvGrpSpPr>
      <p:grpSpPr>
        <a:xfrm>
          <a:off x="0" y="0"/>
          <a:ext cx="0" cy="0"/>
          <a:chOff x="0" y="0"/>
          <a:chExt cx="0" cy="0"/>
        </a:xfrm>
      </p:grpSpPr>
      <p:sp>
        <p:nvSpPr>
          <p:cNvPr id="56537" name="Google Shape;56537;p110"/>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6538" name="Google Shape;56538;p110"/>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6539" name="Google Shape;56539;p110"/>
          <p:cNvGrpSpPr/>
          <p:nvPr/>
        </p:nvGrpSpPr>
        <p:grpSpPr>
          <a:xfrm>
            <a:off x="8136115" y="586449"/>
            <a:ext cx="504055" cy="370495"/>
            <a:chOff x="3137" y="13119"/>
            <a:chExt cx="1935" cy="1422"/>
          </a:xfrm>
        </p:grpSpPr>
        <p:sp>
          <p:nvSpPr>
            <p:cNvPr id="56540" name="Google Shape;56540;p110"/>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541" name="Google Shape;56541;p110"/>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542" name="Google Shape;56542;p110"/>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6543" name="Google Shape;56543;p110"/>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544" name="Google Shape;56544;p110"/>
          <p:cNvSpPr txBox="1">
            <a:spLocks noGrp="1"/>
          </p:cNvSpPr>
          <p:nvPr>
            <p:ph type="body" idx="1"/>
          </p:nvPr>
        </p:nvSpPr>
        <p:spPr>
          <a:xfrm>
            <a:off x="432000" y="1260000"/>
            <a:ext cx="8280000" cy="5040000"/>
          </a:xfrm>
          <a:prstGeom prst="rect">
            <a:avLst/>
          </a:prstGeom>
          <a:noFill/>
          <a:ln>
            <a:noFill/>
          </a:ln>
        </p:spPr>
        <p:txBody>
          <a:bodyPr spcFirstLastPara="1" wrap="square" lIns="91425" tIns="45700" rIns="91425" bIns="45700" anchor="t" anchorCtr="0">
            <a:noAutofit/>
          </a:bodyPr>
          <a:lstStyle>
            <a:lvl1pPr marL="457200" lvl="0" indent="-228600" algn="l" rtl="0">
              <a:spcBef>
                <a:spcPts val="600"/>
              </a:spcBef>
              <a:spcAft>
                <a:spcPts val="0"/>
              </a:spcAft>
              <a:buClr>
                <a:srgbClr val="0070C0"/>
              </a:buClr>
              <a:buSzPts val="3000"/>
              <a:buNone/>
              <a:defRPr sz="3000"/>
            </a:lvl1pPr>
            <a:lvl2pPr marL="914400" lvl="1" indent="-361950" algn="l" rtl="0">
              <a:spcBef>
                <a:spcPts val="600"/>
              </a:spcBef>
              <a:spcAft>
                <a:spcPts val="0"/>
              </a:spcAft>
              <a:buClr>
                <a:srgbClr val="0070C0"/>
              </a:buClr>
              <a:buSzPts val="2100"/>
              <a:buChar char="⮚"/>
              <a:defRPr/>
            </a:lvl2pPr>
            <a:lvl3pPr marL="1371600" lvl="2" indent="-320039" algn="l" rtl="0">
              <a:spcBef>
                <a:spcPts val="600"/>
              </a:spcBef>
              <a:spcAft>
                <a:spcPts val="0"/>
              </a:spcAft>
              <a:buClr>
                <a:srgbClr val="0070C0"/>
              </a:buClr>
              <a:buSzPts val="1440"/>
              <a:buChar char="■"/>
              <a:defRPr/>
            </a:lvl3pPr>
            <a:lvl4pPr marL="1828800" lvl="3" indent="-304800" algn="l" rtl="0">
              <a:spcBef>
                <a:spcPts val="600"/>
              </a:spcBef>
              <a:spcAft>
                <a:spcPts val="0"/>
              </a:spcAft>
              <a:buClr>
                <a:srgbClr val="0070C0"/>
              </a:buClr>
              <a:buSzPts val="1200"/>
              <a:buChar char="◆"/>
              <a:defRPr/>
            </a:lvl4pPr>
            <a:lvl5pPr marL="2286000" lvl="4" indent="-355600" algn="l" rtl="0">
              <a:spcBef>
                <a:spcPts val="600"/>
              </a:spcBef>
              <a:spcAft>
                <a:spcPts val="0"/>
              </a:spcAft>
              <a:buClr>
                <a:srgbClr val="0070C0"/>
              </a:buClr>
              <a:buSzPts val="20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6545" name="Google Shape;56545;p110"/>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6546" name="Google Shape;56546;p110"/>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56547" name="Google Shape;56547;p110"/>
          <p:cNvCxnSpPr/>
          <p:nvPr/>
        </p:nvCxnSpPr>
        <p:spPr>
          <a:xfrm>
            <a:off x="432000" y="1080000"/>
            <a:ext cx="8280000" cy="0"/>
          </a:xfrm>
          <a:prstGeom prst="straightConnector1">
            <a:avLst/>
          </a:prstGeom>
          <a:noFill/>
          <a:ln w="9525" cap="flat" cmpd="sng">
            <a:solidFill>
              <a:srgbClr val="4A7DBA"/>
            </a:solidFill>
            <a:prstDash val="solid"/>
            <a:round/>
            <a:headEnd type="none" w="sm" len="sm"/>
            <a:tailEnd type="none" w="sm" len="sm"/>
          </a:ln>
        </p:spPr>
      </p:cxnSp>
    </p:spTree>
  </p:cSld>
  <p:clrMapOvr>
    <a:masterClrMapping/>
  </p:clrMapOvr>
  <p:transition spd="med">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2_標題及物件">
  <p:cSld name="2_標題及物件">
    <p:spTree>
      <p:nvGrpSpPr>
        <p:cNvPr id="1" name="Shape 56548"/>
        <p:cNvGrpSpPr/>
        <p:nvPr/>
      </p:nvGrpSpPr>
      <p:grpSpPr>
        <a:xfrm>
          <a:off x="0" y="0"/>
          <a:ext cx="0" cy="0"/>
          <a:chOff x="0" y="0"/>
          <a:chExt cx="0" cy="0"/>
        </a:xfrm>
      </p:grpSpPr>
      <p:pic>
        <p:nvPicPr>
          <p:cNvPr id="56549" name="Google Shape;56549;p111"/>
          <p:cNvPicPr preferRelativeResize="0"/>
          <p:nvPr/>
        </p:nvPicPr>
        <p:blipFill rotWithShape="1">
          <a:blip r:embed="rId2">
            <a:alphaModFix/>
          </a:blip>
          <a:srcRect/>
          <a:stretch/>
        </p:blipFill>
        <p:spPr>
          <a:xfrm>
            <a:off x="0" y="1335163"/>
            <a:ext cx="9143999" cy="5334200"/>
          </a:xfrm>
          <a:prstGeom prst="rect">
            <a:avLst/>
          </a:prstGeom>
          <a:noFill/>
          <a:ln>
            <a:noFill/>
          </a:ln>
        </p:spPr>
      </p:pic>
      <p:sp>
        <p:nvSpPr>
          <p:cNvPr id="56550" name="Google Shape;56550;p111"/>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6551" name="Google Shape;56551;p111"/>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6552" name="Google Shape;56552;p111"/>
          <p:cNvGrpSpPr/>
          <p:nvPr/>
        </p:nvGrpSpPr>
        <p:grpSpPr>
          <a:xfrm>
            <a:off x="8136115" y="586449"/>
            <a:ext cx="504055" cy="370495"/>
            <a:chOff x="3137" y="13119"/>
            <a:chExt cx="1935" cy="1422"/>
          </a:xfrm>
        </p:grpSpPr>
        <p:sp>
          <p:nvSpPr>
            <p:cNvPr id="56553" name="Google Shape;56553;p111"/>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554" name="Google Shape;56554;p111"/>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555" name="Google Shape;56555;p111"/>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6556" name="Google Shape;56556;p111"/>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557" name="Google Shape;56557;p111"/>
          <p:cNvSpPr txBox="1">
            <a:spLocks noGrp="1"/>
          </p:cNvSpPr>
          <p:nvPr>
            <p:ph type="body" idx="1"/>
          </p:nvPr>
        </p:nvSpPr>
        <p:spPr>
          <a:xfrm>
            <a:off x="4140000" y="1260000"/>
            <a:ext cx="5004000" cy="5040000"/>
          </a:xfrm>
          <a:prstGeom prst="rect">
            <a:avLst/>
          </a:prstGeom>
          <a:noFill/>
          <a:ln>
            <a:noFill/>
          </a:ln>
        </p:spPr>
        <p:txBody>
          <a:bodyPr spcFirstLastPara="1" wrap="square" lIns="91425" tIns="45700" rIns="91425" bIns="45700" anchor="t" anchorCtr="0">
            <a:noAutofit/>
          </a:bodyPr>
          <a:lstStyle>
            <a:lvl1pPr marL="457200" lvl="0" indent="-228600" algn="l" rtl="0">
              <a:spcBef>
                <a:spcPts val="600"/>
              </a:spcBef>
              <a:spcAft>
                <a:spcPts val="0"/>
              </a:spcAft>
              <a:buClr>
                <a:srgbClr val="0070C0"/>
              </a:buClr>
              <a:buSzPts val="3200"/>
              <a:buNone/>
              <a:defRPr/>
            </a:lvl1pPr>
            <a:lvl2pPr marL="914400" lvl="1" indent="-361950" algn="l" rtl="0">
              <a:spcBef>
                <a:spcPts val="600"/>
              </a:spcBef>
              <a:spcAft>
                <a:spcPts val="0"/>
              </a:spcAft>
              <a:buClr>
                <a:srgbClr val="0070C0"/>
              </a:buClr>
              <a:buSzPts val="2100"/>
              <a:buFont typeface="Arial"/>
              <a:buChar char="•"/>
              <a:defRPr/>
            </a:lvl2pPr>
            <a:lvl3pPr marL="1371600" lvl="2" indent="-320039" algn="l" rtl="0">
              <a:spcBef>
                <a:spcPts val="600"/>
              </a:spcBef>
              <a:spcAft>
                <a:spcPts val="0"/>
              </a:spcAft>
              <a:buClr>
                <a:srgbClr val="0070C0"/>
              </a:buClr>
              <a:buSzPts val="1440"/>
              <a:buChar char="■"/>
              <a:defRPr/>
            </a:lvl3pPr>
            <a:lvl4pPr marL="1828800" lvl="3" indent="-304800" algn="l" rtl="0">
              <a:spcBef>
                <a:spcPts val="600"/>
              </a:spcBef>
              <a:spcAft>
                <a:spcPts val="0"/>
              </a:spcAft>
              <a:buClr>
                <a:srgbClr val="0070C0"/>
              </a:buClr>
              <a:buSzPts val="1200"/>
              <a:buChar char="◆"/>
              <a:defRPr/>
            </a:lvl4pPr>
            <a:lvl5pPr marL="2286000" lvl="4" indent="-355600" algn="l" rtl="0">
              <a:spcBef>
                <a:spcPts val="600"/>
              </a:spcBef>
              <a:spcAft>
                <a:spcPts val="0"/>
              </a:spcAft>
              <a:buClr>
                <a:srgbClr val="0070C0"/>
              </a:buClr>
              <a:buSzPts val="20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6558" name="Google Shape;56558;p111"/>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6559" name="Google Shape;56559;p111"/>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56560" name="Google Shape;56560;p111"/>
          <p:cNvCxnSpPr/>
          <p:nvPr/>
        </p:nvCxnSpPr>
        <p:spPr>
          <a:xfrm>
            <a:off x="432000" y="1080000"/>
            <a:ext cx="8280000" cy="0"/>
          </a:xfrm>
          <a:prstGeom prst="straightConnector1">
            <a:avLst/>
          </a:prstGeom>
          <a:noFill/>
          <a:ln w="9525" cap="flat" cmpd="sng">
            <a:solidFill>
              <a:srgbClr val="4A7DBA"/>
            </a:solidFill>
            <a:prstDash val="solid"/>
            <a:round/>
            <a:headEnd type="none" w="sm" len="sm"/>
            <a:tailEnd type="none" w="sm" len="sm"/>
          </a:ln>
        </p:spPr>
      </p:cxnSp>
    </p:spTree>
  </p:cSld>
  <p:clrMapOvr>
    <a:masterClrMapping/>
  </p:clrMapOvr>
  <p:transition spd="med">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區段標題">
  <p:cSld name="區段標題">
    <p:bg>
      <p:bgPr>
        <a:blipFill>
          <a:blip r:embed="rId2">
            <a:alphaModFix/>
          </a:blip>
          <a:stretch>
            <a:fillRect/>
          </a:stretch>
        </a:blipFill>
        <a:effectLst/>
      </p:bgPr>
    </p:bg>
    <p:spTree>
      <p:nvGrpSpPr>
        <p:cNvPr id="1" name="Shape 56561"/>
        <p:cNvGrpSpPr/>
        <p:nvPr/>
      </p:nvGrpSpPr>
      <p:grpSpPr>
        <a:xfrm>
          <a:off x="0" y="0"/>
          <a:ext cx="0" cy="0"/>
          <a:chOff x="0" y="0"/>
          <a:chExt cx="0" cy="0"/>
        </a:xfrm>
      </p:grpSpPr>
      <p:pic>
        <p:nvPicPr>
          <p:cNvPr id="56562" name="Google Shape;56562;p112"/>
          <p:cNvPicPr preferRelativeResize="0"/>
          <p:nvPr/>
        </p:nvPicPr>
        <p:blipFill rotWithShape="1">
          <a:blip r:embed="rId3">
            <a:alphaModFix/>
          </a:blip>
          <a:srcRect/>
          <a:stretch/>
        </p:blipFill>
        <p:spPr>
          <a:xfrm>
            <a:off x="0" y="1343803"/>
            <a:ext cx="9143999" cy="5334197"/>
          </a:xfrm>
          <a:prstGeom prst="rect">
            <a:avLst/>
          </a:prstGeom>
          <a:noFill/>
          <a:ln>
            <a:noFill/>
          </a:ln>
        </p:spPr>
      </p:pic>
      <p:sp>
        <p:nvSpPr>
          <p:cNvPr id="56563" name="Google Shape;56563;p112"/>
          <p:cNvSpPr txBox="1">
            <a:spLocks noGrp="1"/>
          </p:cNvSpPr>
          <p:nvPr>
            <p:ph type="title"/>
          </p:nvPr>
        </p:nvSpPr>
        <p:spPr>
          <a:xfrm>
            <a:off x="0" y="1260000"/>
            <a:ext cx="9144000" cy="900000"/>
          </a:xfrm>
          <a:prstGeom prst="rect">
            <a:avLst/>
          </a:prstGeom>
          <a:noFill/>
          <a:ln>
            <a:noFill/>
          </a:ln>
        </p:spPr>
        <p:txBody>
          <a:bodyPr spcFirstLastPara="1" wrap="square" lIns="91425" tIns="45700" rIns="91425" bIns="45700" anchor="t" anchorCtr="0">
            <a:normAutofit/>
          </a:bodyPr>
          <a:lstStyle>
            <a:lvl1pPr lvl="0" algn="ctr" rtl="0">
              <a:spcBef>
                <a:spcPts val="0"/>
              </a:spcBef>
              <a:spcAft>
                <a:spcPts val="0"/>
              </a:spcAft>
              <a:buSzPts val="1400"/>
              <a:buNone/>
              <a:defRPr sz="4400" b="1" cap="none"/>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56564" name="Google Shape;56564;p112"/>
          <p:cNvPicPr preferRelativeResize="0"/>
          <p:nvPr/>
        </p:nvPicPr>
        <p:blipFill rotWithShape="1">
          <a:blip r:embed="rId4">
            <a:alphaModFix/>
          </a:blip>
          <a:srcRect/>
          <a:stretch/>
        </p:blipFill>
        <p:spPr>
          <a:xfrm>
            <a:off x="5472005" y="116635"/>
            <a:ext cx="2840374" cy="711071"/>
          </a:xfrm>
          <a:prstGeom prst="rect">
            <a:avLst/>
          </a:prstGeom>
          <a:noFill/>
          <a:ln>
            <a:noFill/>
          </a:ln>
        </p:spPr>
      </p:pic>
      <p:sp>
        <p:nvSpPr>
          <p:cNvPr id="56565" name="Google Shape;56565;p112"/>
          <p:cNvSpPr txBox="1">
            <a:spLocks noGrp="1"/>
          </p:cNvSpPr>
          <p:nvPr>
            <p:ph type="body" idx="1"/>
          </p:nvPr>
        </p:nvSpPr>
        <p:spPr>
          <a:xfrm>
            <a:off x="0" y="2340000"/>
            <a:ext cx="9144000" cy="3960000"/>
          </a:xfrm>
          <a:prstGeom prst="rect">
            <a:avLst/>
          </a:prstGeom>
          <a:noFill/>
          <a:ln>
            <a:noFill/>
          </a:ln>
        </p:spPr>
        <p:txBody>
          <a:bodyPr spcFirstLastPara="1" wrap="square" lIns="91425" tIns="45700" rIns="91425" bIns="45700" anchor="t" anchorCtr="0">
            <a:noAutofit/>
          </a:bodyPr>
          <a:lstStyle>
            <a:lvl1pPr marL="457200" lvl="0" indent="-228600" algn="ctr" rtl="0">
              <a:lnSpc>
                <a:spcPct val="150000"/>
              </a:lnSpc>
              <a:spcBef>
                <a:spcPts val="600"/>
              </a:spcBef>
              <a:spcAft>
                <a:spcPts val="0"/>
              </a:spcAft>
              <a:buSzPts val="3200"/>
              <a:buNone/>
              <a:defRPr/>
            </a:lvl1pPr>
            <a:lvl2pPr marL="914400" lvl="1" indent="-314325" algn="l" rtl="0">
              <a:spcBef>
                <a:spcPts val="600"/>
              </a:spcBef>
              <a:spcAft>
                <a:spcPts val="0"/>
              </a:spcAft>
              <a:buSzPts val="1350"/>
              <a:buChar char="⮚"/>
              <a:defRPr/>
            </a:lvl2pPr>
            <a:lvl3pPr marL="1371600" lvl="2" indent="-297180" algn="l" rtl="0">
              <a:spcBef>
                <a:spcPts val="600"/>
              </a:spcBef>
              <a:spcAft>
                <a:spcPts val="0"/>
              </a:spcAft>
              <a:buSzPts val="1080"/>
              <a:buChar char="■"/>
              <a:defRPr/>
            </a:lvl3pPr>
            <a:lvl4pPr marL="1828800" lvl="3" indent="-297180" algn="l" rtl="0">
              <a:spcBef>
                <a:spcPts val="600"/>
              </a:spcBef>
              <a:spcAft>
                <a:spcPts val="0"/>
              </a:spcAft>
              <a:buSzPts val="1080"/>
              <a:buChar char="◆"/>
              <a:defRPr/>
            </a:lvl4pPr>
            <a:lvl5pPr marL="2286000" lvl="4" indent="-342900" algn="l" rtl="0">
              <a:spcBef>
                <a:spcPts val="60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6566" name="Google Shape;56566;p112"/>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6567" name="Google Shape;56567;p112"/>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6568" name="Google Shape;56568;p112"/>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1_區段標題">
  <p:cSld name="1_區段標題">
    <p:bg>
      <p:bgPr>
        <a:blipFill>
          <a:blip r:embed="rId2">
            <a:alphaModFix/>
          </a:blip>
          <a:stretch>
            <a:fillRect/>
          </a:stretch>
        </a:blipFill>
        <a:effectLst/>
      </p:bgPr>
    </p:bg>
    <p:spTree>
      <p:nvGrpSpPr>
        <p:cNvPr id="1" name="Shape 56569"/>
        <p:cNvGrpSpPr/>
        <p:nvPr/>
      </p:nvGrpSpPr>
      <p:grpSpPr>
        <a:xfrm>
          <a:off x="0" y="0"/>
          <a:ext cx="0" cy="0"/>
          <a:chOff x="0" y="0"/>
          <a:chExt cx="0" cy="0"/>
        </a:xfrm>
      </p:grpSpPr>
      <p:sp>
        <p:nvSpPr>
          <p:cNvPr id="56570" name="Google Shape;56570;p113"/>
          <p:cNvSpPr txBox="1">
            <a:spLocks noGrp="1"/>
          </p:cNvSpPr>
          <p:nvPr>
            <p:ph type="title"/>
          </p:nvPr>
        </p:nvSpPr>
        <p:spPr>
          <a:xfrm>
            <a:off x="1692000" y="2708921"/>
            <a:ext cx="3672000" cy="18723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SzPts val="1400"/>
              <a:buNone/>
              <a:defRPr sz="4000" b="0" cap="none"/>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56571" name="Google Shape;56571;p113"/>
          <p:cNvPicPr preferRelativeResize="0"/>
          <p:nvPr/>
        </p:nvPicPr>
        <p:blipFill rotWithShape="1">
          <a:blip r:embed="rId3">
            <a:alphaModFix/>
          </a:blip>
          <a:srcRect/>
          <a:stretch/>
        </p:blipFill>
        <p:spPr>
          <a:xfrm>
            <a:off x="5472005" y="116635"/>
            <a:ext cx="2840374" cy="711071"/>
          </a:xfrm>
          <a:prstGeom prst="rect">
            <a:avLst/>
          </a:prstGeom>
          <a:noFill/>
          <a:ln>
            <a:noFill/>
          </a:ln>
        </p:spPr>
      </p:pic>
      <p:pic>
        <p:nvPicPr>
          <p:cNvPr id="56572" name="Google Shape;56572;p113"/>
          <p:cNvPicPr preferRelativeResize="0"/>
          <p:nvPr/>
        </p:nvPicPr>
        <p:blipFill rotWithShape="1">
          <a:blip r:embed="rId4">
            <a:alphaModFix/>
          </a:blip>
          <a:srcRect t="58829"/>
          <a:stretch/>
        </p:blipFill>
        <p:spPr>
          <a:xfrm>
            <a:off x="0" y="4653139"/>
            <a:ext cx="9143999" cy="2196137"/>
          </a:xfrm>
          <a:prstGeom prst="rect">
            <a:avLst/>
          </a:prstGeom>
          <a:noFill/>
          <a:ln>
            <a:noFill/>
          </a:ln>
        </p:spPr>
      </p:pic>
      <p:pic>
        <p:nvPicPr>
          <p:cNvPr id="56573" name="Google Shape;56573;p113"/>
          <p:cNvPicPr preferRelativeResize="0"/>
          <p:nvPr/>
        </p:nvPicPr>
        <p:blipFill rotWithShape="1">
          <a:blip r:embed="rId4">
            <a:alphaModFix/>
          </a:blip>
          <a:srcRect b="77783"/>
          <a:stretch/>
        </p:blipFill>
        <p:spPr>
          <a:xfrm>
            <a:off x="0" y="1523804"/>
            <a:ext cx="9143999" cy="1185116"/>
          </a:xfrm>
          <a:prstGeom prst="rect">
            <a:avLst/>
          </a:prstGeom>
          <a:noFill/>
          <a:ln>
            <a:noFill/>
          </a:ln>
        </p:spPr>
      </p:pic>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只有標題" type="titleOnly">
  <p:cSld name="TITLE_ONLY">
    <p:spTree>
      <p:nvGrpSpPr>
        <p:cNvPr id="1" name="Shape 56574"/>
        <p:cNvGrpSpPr/>
        <p:nvPr/>
      </p:nvGrpSpPr>
      <p:grpSpPr>
        <a:xfrm>
          <a:off x="0" y="0"/>
          <a:ext cx="0" cy="0"/>
          <a:chOff x="0" y="0"/>
          <a:chExt cx="0" cy="0"/>
        </a:xfrm>
      </p:grpSpPr>
      <p:sp>
        <p:nvSpPr>
          <p:cNvPr id="56575" name="Google Shape;56575;p114"/>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6576" name="Google Shape;56576;p114"/>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6577" name="Google Shape;56577;p114"/>
          <p:cNvGrpSpPr/>
          <p:nvPr/>
        </p:nvGrpSpPr>
        <p:grpSpPr>
          <a:xfrm>
            <a:off x="8136115" y="586449"/>
            <a:ext cx="504055" cy="370495"/>
            <a:chOff x="3137" y="13119"/>
            <a:chExt cx="1935" cy="1422"/>
          </a:xfrm>
        </p:grpSpPr>
        <p:sp>
          <p:nvSpPr>
            <p:cNvPr id="56578" name="Google Shape;56578;p114"/>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579" name="Google Shape;56579;p114"/>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580" name="Google Shape;56580;p114"/>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6581" name="Google Shape;56581;p114"/>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582" name="Google Shape;56582;p114"/>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6583" name="Google Shape;56583;p114"/>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只有標題-標題置中">
  <p:cSld name="只有標題-標題置中">
    <p:spTree>
      <p:nvGrpSpPr>
        <p:cNvPr id="1" name="Shape 56584"/>
        <p:cNvGrpSpPr/>
        <p:nvPr/>
      </p:nvGrpSpPr>
      <p:grpSpPr>
        <a:xfrm>
          <a:off x="0" y="0"/>
          <a:ext cx="0" cy="0"/>
          <a:chOff x="0" y="0"/>
          <a:chExt cx="0" cy="0"/>
        </a:xfrm>
      </p:grpSpPr>
      <p:sp>
        <p:nvSpPr>
          <p:cNvPr id="56585" name="Google Shape;56585;p115"/>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6586" name="Google Shape;56586;p115"/>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6587" name="Google Shape;56587;p115"/>
          <p:cNvGrpSpPr/>
          <p:nvPr/>
        </p:nvGrpSpPr>
        <p:grpSpPr>
          <a:xfrm>
            <a:off x="8136115" y="586449"/>
            <a:ext cx="504055" cy="370495"/>
            <a:chOff x="3137" y="13119"/>
            <a:chExt cx="1935" cy="1422"/>
          </a:xfrm>
        </p:grpSpPr>
        <p:sp>
          <p:nvSpPr>
            <p:cNvPr id="56588" name="Google Shape;56588;p115"/>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589" name="Google Shape;56589;p115"/>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590" name="Google Shape;56590;p115"/>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6591" name="Google Shape;56591;p115"/>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6592" name="Google Shape;56592;p115"/>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593" name="Google Shape;56593;p115"/>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56594" name="Google Shape;56594;p115"/>
          <p:cNvPicPr preferRelativeResize="0"/>
          <p:nvPr/>
        </p:nvPicPr>
        <p:blipFill rotWithShape="1">
          <a:blip r:embed="rId2">
            <a:alphaModFix/>
          </a:blip>
          <a:srcRect/>
          <a:stretch/>
        </p:blipFill>
        <p:spPr>
          <a:xfrm>
            <a:off x="0" y="1335163"/>
            <a:ext cx="9143999" cy="5334200"/>
          </a:xfrm>
          <a:prstGeom prst="rect">
            <a:avLst/>
          </a:prstGeom>
          <a:noFill/>
          <a:ln>
            <a:noFill/>
          </a:ln>
        </p:spPr>
      </p:pic>
    </p:spTree>
  </p:cSld>
  <p:clrMapOvr>
    <a:masterClrMapping/>
  </p:clrMapOvr>
  <p:transition spd="med">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1_只有標題-標題置中">
  <p:cSld name="1_只有標題-標題置中">
    <p:spTree>
      <p:nvGrpSpPr>
        <p:cNvPr id="1" name="Shape 56595"/>
        <p:cNvGrpSpPr/>
        <p:nvPr/>
      </p:nvGrpSpPr>
      <p:grpSpPr>
        <a:xfrm>
          <a:off x="0" y="0"/>
          <a:ext cx="0" cy="0"/>
          <a:chOff x="0" y="0"/>
          <a:chExt cx="0" cy="0"/>
        </a:xfrm>
      </p:grpSpPr>
      <p:sp>
        <p:nvSpPr>
          <p:cNvPr id="56596" name="Google Shape;56596;p116"/>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6597" name="Google Shape;56597;p116"/>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6598" name="Google Shape;56598;p116"/>
          <p:cNvGrpSpPr/>
          <p:nvPr/>
        </p:nvGrpSpPr>
        <p:grpSpPr>
          <a:xfrm>
            <a:off x="8136115" y="586449"/>
            <a:ext cx="504055" cy="370495"/>
            <a:chOff x="3137" y="13119"/>
            <a:chExt cx="1935" cy="1422"/>
          </a:xfrm>
        </p:grpSpPr>
        <p:sp>
          <p:nvSpPr>
            <p:cNvPr id="56599" name="Google Shape;56599;p116"/>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600" name="Google Shape;56600;p116"/>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601" name="Google Shape;56601;p116"/>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6602" name="Google Shape;56602;p116"/>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603" name="Google Shape;56603;p116"/>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6604" name="Google Shape;56604;p116"/>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只有標題-標題置中+下標線">
  <p:cSld name="只有標題-標題置中+下標線">
    <p:spTree>
      <p:nvGrpSpPr>
        <p:cNvPr id="1" name="Shape 56605"/>
        <p:cNvGrpSpPr/>
        <p:nvPr/>
      </p:nvGrpSpPr>
      <p:grpSpPr>
        <a:xfrm>
          <a:off x="0" y="0"/>
          <a:ext cx="0" cy="0"/>
          <a:chOff x="0" y="0"/>
          <a:chExt cx="0" cy="0"/>
        </a:xfrm>
      </p:grpSpPr>
      <p:sp>
        <p:nvSpPr>
          <p:cNvPr id="56606" name="Google Shape;56606;p117"/>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6607" name="Google Shape;56607;p117"/>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6608" name="Google Shape;56608;p117"/>
          <p:cNvGrpSpPr/>
          <p:nvPr/>
        </p:nvGrpSpPr>
        <p:grpSpPr>
          <a:xfrm>
            <a:off x="8136115" y="586449"/>
            <a:ext cx="504055" cy="370495"/>
            <a:chOff x="3137" y="13119"/>
            <a:chExt cx="1935" cy="1422"/>
          </a:xfrm>
        </p:grpSpPr>
        <p:sp>
          <p:nvSpPr>
            <p:cNvPr id="56609" name="Google Shape;56609;p117"/>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610" name="Google Shape;56610;p117"/>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611" name="Google Shape;56611;p117"/>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6612" name="Google Shape;56612;p117"/>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613" name="Google Shape;56613;p117"/>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6614" name="Google Shape;56614;p117"/>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56615" name="Google Shape;56615;p117"/>
          <p:cNvCxnSpPr/>
          <p:nvPr/>
        </p:nvCxnSpPr>
        <p:spPr>
          <a:xfrm>
            <a:off x="432000" y="1080000"/>
            <a:ext cx="8280000" cy="0"/>
          </a:xfrm>
          <a:prstGeom prst="straightConnector1">
            <a:avLst/>
          </a:prstGeom>
          <a:noFill/>
          <a:ln w="9525" cap="flat" cmpd="sng">
            <a:solidFill>
              <a:srgbClr val="4A7DBA"/>
            </a:solidFill>
            <a:prstDash val="solid"/>
            <a:round/>
            <a:headEnd type="none" w="sm" len="sm"/>
            <a:tailEnd type="none" w="sm" len="sm"/>
          </a:ln>
        </p:spPr>
      </p:cxn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只有標題-標題置中">
  <p:cSld name="1_只有標題-標題置中">
    <p:spTree>
      <p:nvGrpSpPr>
        <p:cNvPr id="1" name="Shape 55421"/>
        <p:cNvGrpSpPr/>
        <p:nvPr/>
      </p:nvGrpSpPr>
      <p:grpSpPr>
        <a:xfrm>
          <a:off x="0" y="0"/>
          <a:ext cx="0" cy="0"/>
          <a:chOff x="0" y="0"/>
          <a:chExt cx="0" cy="0"/>
        </a:xfrm>
      </p:grpSpPr>
      <p:sp>
        <p:nvSpPr>
          <p:cNvPr id="55422" name="Google Shape;55422;p12"/>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5423" name="Google Shape;55423;p12"/>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5424" name="Google Shape;55424;p12"/>
          <p:cNvGrpSpPr/>
          <p:nvPr/>
        </p:nvGrpSpPr>
        <p:grpSpPr>
          <a:xfrm>
            <a:off x="8136115" y="586449"/>
            <a:ext cx="504055" cy="370495"/>
            <a:chOff x="3137" y="13119"/>
            <a:chExt cx="1935" cy="1422"/>
          </a:xfrm>
        </p:grpSpPr>
        <p:sp>
          <p:nvSpPr>
            <p:cNvPr id="55425" name="Google Shape;55425;p12"/>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426" name="Google Shape;55426;p12"/>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427" name="Google Shape;55427;p12"/>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5428" name="Google Shape;55428;p12"/>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429" name="Google Shape;55429;p12"/>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5430" name="Google Shape;55430;p12"/>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56616"/>
        <p:cNvGrpSpPr/>
        <p:nvPr/>
      </p:nvGrpSpPr>
      <p:grpSpPr>
        <a:xfrm>
          <a:off x="0" y="0"/>
          <a:ext cx="0" cy="0"/>
          <a:chOff x="0" y="0"/>
          <a:chExt cx="0" cy="0"/>
        </a:xfrm>
      </p:grpSpPr>
      <p:sp>
        <p:nvSpPr>
          <p:cNvPr id="56617" name="Google Shape;56617;p118"/>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6618" name="Google Shape;56618;p118"/>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6619" name="Google Shape;56619;p118"/>
          <p:cNvGrpSpPr/>
          <p:nvPr/>
        </p:nvGrpSpPr>
        <p:grpSpPr>
          <a:xfrm>
            <a:off x="8136115" y="586449"/>
            <a:ext cx="504055" cy="370495"/>
            <a:chOff x="3137" y="13119"/>
            <a:chExt cx="1935" cy="1422"/>
          </a:xfrm>
        </p:grpSpPr>
        <p:sp>
          <p:nvSpPr>
            <p:cNvPr id="56620" name="Google Shape;56620;p118"/>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621" name="Google Shape;56621;p118"/>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622" name="Google Shape;56622;p118"/>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6623" name="Google Shape;56623;p118"/>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6624" name="Google Shape;56624;p118"/>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1_自訂版面配置">
  <p:cSld name="1_自訂版面配置">
    <p:bg>
      <p:bgPr>
        <a:blipFill>
          <a:blip r:embed="rId2">
            <a:alphaModFix/>
          </a:blip>
          <a:stretch>
            <a:fillRect/>
          </a:stretch>
        </a:blipFill>
        <a:effectLst/>
      </p:bgPr>
    </p:bg>
    <p:spTree>
      <p:nvGrpSpPr>
        <p:cNvPr id="1" name="Shape 56625"/>
        <p:cNvGrpSpPr/>
        <p:nvPr/>
      </p:nvGrpSpPr>
      <p:grpSpPr>
        <a:xfrm>
          <a:off x="0" y="0"/>
          <a:ext cx="0" cy="0"/>
          <a:chOff x="0" y="0"/>
          <a:chExt cx="0" cy="0"/>
        </a:xfrm>
      </p:grpSpPr>
      <p:sp>
        <p:nvSpPr>
          <p:cNvPr id="56626" name="Google Shape;56626;p119"/>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6627" name="Google Shape;56627;p119"/>
          <p:cNvSpPr/>
          <p:nvPr/>
        </p:nvSpPr>
        <p:spPr>
          <a:xfrm>
            <a:off x="8028388"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sp>
        <p:nvSpPr>
          <p:cNvPr id="56628" name="Google Shape;56628;p119"/>
          <p:cNvSpPr txBox="1"/>
          <p:nvPr/>
        </p:nvSpPr>
        <p:spPr>
          <a:xfrm>
            <a:off x="-1200149" y="2"/>
            <a:ext cx="1176300" cy="246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00">
                <a:solidFill>
                  <a:srgbClr val="0D0D0D"/>
                </a:solidFill>
                <a:latin typeface="Arimo"/>
                <a:ea typeface="Arimo"/>
                <a:cs typeface="Arimo"/>
                <a:sym typeface="Arimo"/>
              </a:rPr>
              <a:t>結束頁</a:t>
            </a:r>
            <a:endParaRPr sz="1000">
              <a:solidFill>
                <a:srgbClr val="0D0D0D"/>
              </a:solidFill>
              <a:latin typeface="Arimo"/>
              <a:ea typeface="Arimo"/>
              <a:cs typeface="Arimo"/>
              <a:sym typeface="Arimo"/>
            </a:endParaRPr>
          </a:p>
        </p:txBody>
      </p:sp>
      <p:sp>
        <p:nvSpPr>
          <p:cNvPr id="56629" name="Google Shape;56629;p119"/>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6630" name="Google Shape;56630;p119"/>
          <p:cNvGrpSpPr/>
          <p:nvPr/>
        </p:nvGrpSpPr>
        <p:grpSpPr>
          <a:xfrm>
            <a:off x="8136115" y="586449"/>
            <a:ext cx="504055" cy="370495"/>
            <a:chOff x="3137" y="13119"/>
            <a:chExt cx="1935" cy="1422"/>
          </a:xfrm>
        </p:grpSpPr>
        <p:sp>
          <p:nvSpPr>
            <p:cNvPr id="56631" name="Google Shape;56631;p119"/>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632" name="Google Shape;56632;p119"/>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633" name="Google Shape;56633;p119"/>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6634" name="Google Shape;56634;p119"/>
          <p:cNvSpPr txBox="1">
            <a:spLocks noGrp="1"/>
          </p:cNvSpPr>
          <p:nvPr>
            <p:ph type="sldNum" idx="12"/>
          </p:nvPr>
        </p:nvSpPr>
        <p:spPr>
          <a:xfrm>
            <a:off x="8064000" y="6667973"/>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6635" name="Google Shape;56635;p119"/>
          <p:cNvSpPr txBox="1">
            <a:spLocks noGrp="1"/>
          </p:cNvSpPr>
          <p:nvPr>
            <p:ph type="dt" idx="10"/>
          </p:nvPr>
        </p:nvSpPr>
        <p:spPr>
          <a:xfrm>
            <a:off x="6984000" y="6667973"/>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636" name="Google Shape;56636;p119"/>
          <p:cNvSpPr txBox="1"/>
          <p:nvPr/>
        </p:nvSpPr>
        <p:spPr>
          <a:xfrm>
            <a:off x="-1200149" y="2"/>
            <a:ext cx="1176300" cy="246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00">
                <a:solidFill>
                  <a:srgbClr val="0D0D0D"/>
                </a:solidFill>
                <a:latin typeface="Arimo"/>
                <a:ea typeface="Arimo"/>
                <a:cs typeface="Arimo"/>
                <a:sym typeface="Arimo"/>
              </a:rPr>
              <a:t>結束頁</a:t>
            </a:r>
            <a:endParaRPr sz="1000">
              <a:solidFill>
                <a:srgbClr val="0D0D0D"/>
              </a:solidFill>
              <a:latin typeface="Arimo"/>
              <a:ea typeface="Arimo"/>
              <a:cs typeface="Arimo"/>
              <a:sym typeface="Arimo"/>
            </a:endParaRPr>
          </a:p>
        </p:txBody>
      </p:sp>
      <p:grpSp>
        <p:nvGrpSpPr>
          <p:cNvPr id="56637" name="Google Shape;56637;p119"/>
          <p:cNvGrpSpPr/>
          <p:nvPr/>
        </p:nvGrpSpPr>
        <p:grpSpPr>
          <a:xfrm>
            <a:off x="8136115" y="586449"/>
            <a:ext cx="504055" cy="370495"/>
            <a:chOff x="3137" y="13119"/>
            <a:chExt cx="1935" cy="1422"/>
          </a:xfrm>
        </p:grpSpPr>
        <p:sp>
          <p:nvSpPr>
            <p:cNvPr id="56638" name="Google Shape;56638;p119"/>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639" name="Google Shape;56639;p119"/>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640" name="Google Shape;56640;p119"/>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2_自訂版面配置">
  <p:cSld name="2_自訂版面配置">
    <p:spTree>
      <p:nvGrpSpPr>
        <p:cNvPr id="1" name="Shape 56641"/>
        <p:cNvGrpSpPr/>
        <p:nvPr/>
      </p:nvGrpSpPr>
      <p:grpSpPr>
        <a:xfrm>
          <a:off x="0" y="0"/>
          <a:ext cx="0" cy="0"/>
          <a:chOff x="0" y="0"/>
          <a:chExt cx="0" cy="0"/>
        </a:xfrm>
      </p:grpSpPr>
      <p:pic>
        <p:nvPicPr>
          <p:cNvPr id="56642" name="Google Shape;56642;p120" descr="C:\Users\Marketing\Desktop\法說會\END頁-2.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56643" name="Google Shape;56643;p120"/>
          <p:cNvSpPr txBox="1"/>
          <p:nvPr/>
        </p:nvSpPr>
        <p:spPr>
          <a:xfrm>
            <a:off x="-1200149" y="2"/>
            <a:ext cx="1176300" cy="246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00">
                <a:solidFill>
                  <a:srgbClr val="0D0D0D"/>
                </a:solidFill>
                <a:latin typeface="Arimo"/>
                <a:ea typeface="Arimo"/>
                <a:cs typeface="Arimo"/>
                <a:sym typeface="Arimo"/>
              </a:rPr>
              <a:t>結束頁</a:t>
            </a:r>
            <a:endParaRPr sz="1000">
              <a:solidFill>
                <a:srgbClr val="0D0D0D"/>
              </a:solidFill>
              <a:latin typeface="Arimo"/>
              <a:ea typeface="Arimo"/>
              <a:cs typeface="Arimo"/>
              <a:sym typeface="Arimo"/>
            </a:endParaRPr>
          </a:p>
        </p:txBody>
      </p:sp>
      <p:sp>
        <p:nvSpPr>
          <p:cNvPr id="56644" name="Google Shape;56644;p120"/>
          <p:cNvSpPr txBox="1"/>
          <p:nvPr/>
        </p:nvSpPr>
        <p:spPr>
          <a:xfrm>
            <a:off x="1763245" y="4437114"/>
            <a:ext cx="47529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0C489C"/>
                </a:solidFill>
                <a:latin typeface="Arimo"/>
                <a:ea typeface="Arimo"/>
                <a:cs typeface="Arimo"/>
                <a:sym typeface="Arimo"/>
              </a:rPr>
              <a:t>www.idtech.com.tw</a:t>
            </a:r>
            <a:endParaRPr sz="1200">
              <a:solidFill>
                <a:srgbClr val="0C489C"/>
              </a:solidFill>
              <a:latin typeface="Arimo"/>
              <a:ea typeface="Arimo"/>
              <a:cs typeface="Arimo"/>
              <a:sym typeface="Arimo"/>
            </a:endParaRPr>
          </a:p>
        </p:txBody>
      </p:sp>
      <p:sp>
        <p:nvSpPr>
          <p:cNvPr id="56645" name="Google Shape;56645;p120"/>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6646" name="Google Shape;56646;p120"/>
          <p:cNvGrpSpPr/>
          <p:nvPr/>
        </p:nvGrpSpPr>
        <p:grpSpPr>
          <a:xfrm>
            <a:off x="8136115" y="586449"/>
            <a:ext cx="504055" cy="370495"/>
            <a:chOff x="3137" y="13119"/>
            <a:chExt cx="1935" cy="1422"/>
          </a:xfrm>
        </p:grpSpPr>
        <p:sp>
          <p:nvSpPr>
            <p:cNvPr id="56647" name="Google Shape;56647;p120"/>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648" name="Google Shape;56648;p120"/>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649" name="Google Shape;56649;p120"/>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6650" name="Google Shape;56650;p120"/>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6651" name="Google Shape;56651;p120"/>
          <p:cNvSpPr/>
          <p:nvPr/>
        </p:nvSpPr>
        <p:spPr>
          <a:xfrm>
            <a:off x="8028388"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sp>
        <p:nvSpPr>
          <p:cNvPr id="56652" name="Google Shape;56652;p120"/>
          <p:cNvSpPr txBox="1"/>
          <p:nvPr/>
        </p:nvSpPr>
        <p:spPr>
          <a:xfrm>
            <a:off x="-1200149" y="2"/>
            <a:ext cx="1176300" cy="246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00">
                <a:solidFill>
                  <a:srgbClr val="0D0D0D"/>
                </a:solidFill>
                <a:latin typeface="Arimo"/>
                <a:ea typeface="Arimo"/>
                <a:cs typeface="Arimo"/>
                <a:sym typeface="Arimo"/>
              </a:rPr>
              <a:t>結束頁</a:t>
            </a:r>
            <a:endParaRPr sz="1000">
              <a:solidFill>
                <a:srgbClr val="0D0D0D"/>
              </a:solidFill>
              <a:latin typeface="Arimo"/>
              <a:ea typeface="Arimo"/>
              <a:cs typeface="Arimo"/>
              <a:sym typeface="Arimo"/>
            </a:endParaRPr>
          </a:p>
        </p:txBody>
      </p:sp>
      <p:grpSp>
        <p:nvGrpSpPr>
          <p:cNvPr id="56653" name="Google Shape;56653;p120"/>
          <p:cNvGrpSpPr/>
          <p:nvPr/>
        </p:nvGrpSpPr>
        <p:grpSpPr>
          <a:xfrm>
            <a:off x="8136115" y="586449"/>
            <a:ext cx="504055" cy="370495"/>
            <a:chOff x="3137" y="13119"/>
            <a:chExt cx="1935" cy="1422"/>
          </a:xfrm>
        </p:grpSpPr>
        <p:sp>
          <p:nvSpPr>
            <p:cNvPr id="56654" name="Google Shape;56654;p120"/>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655" name="Google Shape;56655;p120"/>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656" name="Google Shape;56656;p120"/>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6657" name="Google Shape;56657;p120"/>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6658" name="Google Shape;56658;p120"/>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1_區段標題">
  <p:cSld name="1_區段標題">
    <p:bg>
      <p:bgPr>
        <a:blipFill>
          <a:blip r:embed="rId2">
            <a:alphaModFix/>
          </a:blip>
          <a:stretch>
            <a:fillRect/>
          </a:stretch>
        </a:blipFill>
        <a:effectLst/>
      </p:bgPr>
    </p:bg>
    <p:spTree>
      <p:nvGrpSpPr>
        <p:cNvPr id="1" name="Shape 56664"/>
        <p:cNvGrpSpPr/>
        <p:nvPr/>
      </p:nvGrpSpPr>
      <p:grpSpPr>
        <a:xfrm>
          <a:off x="0" y="0"/>
          <a:ext cx="0" cy="0"/>
          <a:chOff x="0" y="0"/>
          <a:chExt cx="0" cy="0"/>
        </a:xfrm>
      </p:grpSpPr>
      <p:sp>
        <p:nvSpPr>
          <p:cNvPr id="56665" name="Google Shape;56665;p122"/>
          <p:cNvSpPr txBox="1">
            <a:spLocks noGrp="1"/>
          </p:cNvSpPr>
          <p:nvPr>
            <p:ph type="title"/>
          </p:nvPr>
        </p:nvSpPr>
        <p:spPr>
          <a:xfrm>
            <a:off x="1692000" y="2708921"/>
            <a:ext cx="3672000" cy="18723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SzPts val="1400"/>
              <a:buNone/>
              <a:defRPr sz="4000" b="0" cap="none"/>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56666" name="Google Shape;56666;p122"/>
          <p:cNvPicPr preferRelativeResize="0"/>
          <p:nvPr/>
        </p:nvPicPr>
        <p:blipFill rotWithShape="1">
          <a:blip r:embed="rId3">
            <a:alphaModFix/>
          </a:blip>
          <a:srcRect/>
          <a:stretch/>
        </p:blipFill>
        <p:spPr>
          <a:xfrm>
            <a:off x="5472005" y="116635"/>
            <a:ext cx="2840374" cy="711071"/>
          </a:xfrm>
          <a:prstGeom prst="rect">
            <a:avLst/>
          </a:prstGeom>
          <a:noFill/>
          <a:ln>
            <a:noFill/>
          </a:ln>
        </p:spPr>
      </p:pic>
      <p:pic>
        <p:nvPicPr>
          <p:cNvPr id="56667" name="Google Shape;56667;p122"/>
          <p:cNvPicPr preferRelativeResize="0"/>
          <p:nvPr/>
        </p:nvPicPr>
        <p:blipFill rotWithShape="1">
          <a:blip r:embed="rId4">
            <a:alphaModFix/>
          </a:blip>
          <a:srcRect t="58829"/>
          <a:stretch/>
        </p:blipFill>
        <p:spPr>
          <a:xfrm>
            <a:off x="0" y="4653139"/>
            <a:ext cx="9143999" cy="2196137"/>
          </a:xfrm>
          <a:prstGeom prst="rect">
            <a:avLst/>
          </a:prstGeom>
          <a:noFill/>
          <a:ln>
            <a:noFill/>
          </a:ln>
        </p:spPr>
      </p:pic>
      <p:pic>
        <p:nvPicPr>
          <p:cNvPr id="56668" name="Google Shape;56668;p122"/>
          <p:cNvPicPr preferRelativeResize="0"/>
          <p:nvPr/>
        </p:nvPicPr>
        <p:blipFill rotWithShape="1">
          <a:blip r:embed="rId4">
            <a:alphaModFix/>
          </a:blip>
          <a:srcRect b="77783"/>
          <a:stretch/>
        </p:blipFill>
        <p:spPr>
          <a:xfrm>
            <a:off x="0" y="1523804"/>
            <a:ext cx="9143999" cy="1185116"/>
          </a:xfrm>
          <a:prstGeom prst="rect">
            <a:avLst/>
          </a:prstGeom>
          <a:noFill/>
          <a:ln>
            <a:noFill/>
          </a:ln>
        </p:spPr>
      </p:pic>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標題投影片" type="title">
  <p:cSld name="TITLE">
    <p:bg>
      <p:bgPr>
        <a:blipFill>
          <a:blip r:embed="rId2">
            <a:alphaModFix/>
          </a:blip>
          <a:stretch>
            <a:fillRect/>
          </a:stretch>
        </a:blipFill>
        <a:effectLst/>
      </p:bgPr>
    </p:bg>
    <p:spTree>
      <p:nvGrpSpPr>
        <p:cNvPr id="1" name="Shape 56669"/>
        <p:cNvGrpSpPr/>
        <p:nvPr/>
      </p:nvGrpSpPr>
      <p:grpSpPr>
        <a:xfrm>
          <a:off x="0" y="0"/>
          <a:ext cx="0" cy="0"/>
          <a:chOff x="0" y="0"/>
          <a:chExt cx="0" cy="0"/>
        </a:xfrm>
      </p:grpSpPr>
      <p:sp>
        <p:nvSpPr>
          <p:cNvPr id="56670" name="Google Shape;56670;p123"/>
          <p:cNvSpPr/>
          <p:nvPr/>
        </p:nvSpPr>
        <p:spPr>
          <a:xfrm>
            <a:off x="1689101" y="4600576"/>
            <a:ext cx="3746400" cy="45900"/>
          </a:xfrm>
          <a:prstGeom prst="rect">
            <a:avLst/>
          </a:prstGeom>
          <a:solidFill>
            <a:srgbClr val="FFE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6671" name="Google Shape;56671;p123"/>
          <p:cNvSpPr/>
          <p:nvPr/>
        </p:nvSpPr>
        <p:spPr>
          <a:xfrm>
            <a:off x="5364166" y="4600576"/>
            <a:ext cx="2111400" cy="45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6672" name="Google Shape;56672;p123"/>
          <p:cNvSpPr/>
          <p:nvPr/>
        </p:nvSpPr>
        <p:spPr>
          <a:xfrm>
            <a:off x="7475540" y="4600576"/>
            <a:ext cx="274500" cy="45900"/>
          </a:xfrm>
          <a:prstGeom prst="rect">
            <a:avLst/>
          </a:prstGeom>
          <a:solidFill>
            <a:srgbClr val="FFE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6673" name="Google Shape;56673;p123"/>
          <p:cNvSpPr/>
          <p:nvPr/>
        </p:nvSpPr>
        <p:spPr>
          <a:xfrm>
            <a:off x="7750175" y="4600576"/>
            <a:ext cx="274500" cy="45900"/>
          </a:xfrm>
          <a:prstGeom prst="rect">
            <a:avLst/>
          </a:prstGeom>
          <a:solidFill>
            <a:srgbClr val="FFD54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6674" name="Google Shape;56674;p123"/>
          <p:cNvSpPr/>
          <p:nvPr/>
        </p:nvSpPr>
        <p:spPr>
          <a:xfrm>
            <a:off x="8024813" y="4600576"/>
            <a:ext cx="284100" cy="45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6675" name="Google Shape;56675;p123"/>
          <p:cNvSpPr/>
          <p:nvPr/>
        </p:nvSpPr>
        <p:spPr>
          <a:xfrm>
            <a:off x="279400" y="4600576"/>
            <a:ext cx="566700" cy="45900"/>
          </a:xfrm>
          <a:prstGeom prst="rect">
            <a:avLst/>
          </a:prstGeom>
          <a:solidFill>
            <a:srgbClr val="FFD54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6676" name="Google Shape;56676;p123"/>
          <p:cNvSpPr/>
          <p:nvPr/>
        </p:nvSpPr>
        <p:spPr>
          <a:xfrm>
            <a:off x="846141" y="4600576"/>
            <a:ext cx="566700" cy="45900"/>
          </a:xfrm>
          <a:prstGeom prst="rect">
            <a:avLst/>
          </a:prstGeom>
          <a:solidFill>
            <a:srgbClr val="FFE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6677" name="Google Shape;56677;p123"/>
          <p:cNvSpPr/>
          <p:nvPr/>
        </p:nvSpPr>
        <p:spPr>
          <a:xfrm>
            <a:off x="1412878" y="4600576"/>
            <a:ext cx="282600" cy="45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6678" name="Google Shape;56678;p123"/>
          <p:cNvSpPr/>
          <p:nvPr/>
        </p:nvSpPr>
        <p:spPr>
          <a:xfrm>
            <a:off x="8304216" y="4600576"/>
            <a:ext cx="274500" cy="45900"/>
          </a:xfrm>
          <a:prstGeom prst="rect">
            <a:avLst/>
          </a:prstGeom>
          <a:solidFill>
            <a:srgbClr val="FFE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6679" name="Google Shape;56679;p123"/>
          <p:cNvSpPr/>
          <p:nvPr/>
        </p:nvSpPr>
        <p:spPr>
          <a:xfrm>
            <a:off x="8578853" y="4600576"/>
            <a:ext cx="284100" cy="45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6680" name="Google Shape;56680;p123"/>
          <p:cNvSpPr/>
          <p:nvPr/>
        </p:nvSpPr>
        <p:spPr>
          <a:xfrm>
            <a:off x="8863016" y="4600576"/>
            <a:ext cx="281100" cy="45900"/>
          </a:xfrm>
          <a:prstGeom prst="rect">
            <a:avLst/>
          </a:prstGeom>
          <a:solidFill>
            <a:srgbClr val="FFD54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6681" name="Google Shape;56681;p123"/>
          <p:cNvSpPr/>
          <p:nvPr/>
        </p:nvSpPr>
        <p:spPr>
          <a:xfrm>
            <a:off x="-4763" y="4600576"/>
            <a:ext cx="284100" cy="45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6682" name="Google Shape;56682;p123"/>
          <p:cNvSpPr txBox="1">
            <a:spLocks noGrp="1"/>
          </p:cNvSpPr>
          <p:nvPr>
            <p:ph type="ctrTitle"/>
          </p:nvPr>
        </p:nvSpPr>
        <p:spPr>
          <a:xfrm>
            <a:off x="0" y="2808000"/>
            <a:ext cx="9144000" cy="1800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SzPts val="1400"/>
              <a:buNone/>
              <a:defRPr sz="4400" b="1">
                <a:solidFill>
                  <a:schemeClr val="dk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683" name="Google Shape;56683;p123"/>
          <p:cNvSpPr txBox="1">
            <a:spLocks noGrp="1"/>
          </p:cNvSpPr>
          <p:nvPr>
            <p:ph type="subTitle" idx="1"/>
          </p:nvPr>
        </p:nvSpPr>
        <p:spPr>
          <a:xfrm>
            <a:off x="1763688" y="4941168"/>
            <a:ext cx="3528300" cy="1656300"/>
          </a:xfrm>
          <a:prstGeom prst="rect">
            <a:avLst/>
          </a:prstGeom>
          <a:noFill/>
          <a:ln>
            <a:noFill/>
          </a:ln>
        </p:spPr>
        <p:txBody>
          <a:bodyPr spcFirstLastPara="1" wrap="square" lIns="91425" tIns="45700" rIns="91425" bIns="45700" anchor="t" anchorCtr="0">
            <a:noAutofit/>
          </a:bodyPr>
          <a:lstStyle>
            <a:lvl1pPr lvl="0" algn="l" rtl="0">
              <a:spcBef>
                <a:spcPts val="600"/>
              </a:spcBef>
              <a:spcAft>
                <a:spcPts val="0"/>
              </a:spcAft>
              <a:buSzPts val="3200"/>
              <a:buNone/>
              <a:defRPr b="0">
                <a:solidFill>
                  <a:srgbClr val="002060"/>
                </a:solidFill>
              </a:defRPr>
            </a:lvl1pPr>
            <a:lvl2pPr lvl="1" algn="ctr" rtl="0">
              <a:spcBef>
                <a:spcPts val="600"/>
              </a:spcBef>
              <a:spcAft>
                <a:spcPts val="0"/>
              </a:spcAft>
              <a:buSzPts val="2100"/>
              <a:buNone/>
              <a:defRPr>
                <a:solidFill>
                  <a:srgbClr val="888888"/>
                </a:solidFill>
              </a:defRPr>
            </a:lvl2pPr>
            <a:lvl3pPr lvl="2" algn="ctr" rtl="0">
              <a:spcBef>
                <a:spcPts val="600"/>
              </a:spcBef>
              <a:spcAft>
                <a:spcPts val="0"/>
              </a:spcAft>
              <a:buSzPts val="1440"/>
              <a:buNone/>
              <a:defRPr>
                <a:solidFill>
                  <a:srgbClr val="888888"/>
                </a:solidFill>
              </a:defRPr>
            </a:lvl3pPr>
            <a:lvl4pPr lvl="3" algn="ctr" rtl="0">
              <a:spcBef>
                <a:spcPts val="600"/>
              </a:spcBef>
              <a:spcAft>
                <a:spcPts val="0"/>
              </a:spcAft>
              <a:buSzPts val="1200"/>
              <a:buNone/>
              <a:defRPr>
                <a:solidFill>
                  <a:srgbClr val="888888"/>
                </a:solidFill>
              </a:defRPr>
            </a:lvl4pPr>
            <a:lvl5pPr lvl="4" algn="ctr" rtl="0">
              <a:spcBef>
                <a:spcPts val="600"/>
              </a:spcBef>
              <a:spcAft>
                <a:spcPts val="0"/>
              </a:spcAft>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pic>
        <p:nvPicPr>
          <p:cNvPr id="56684" name="Google Shape;56684;p123"/>
          <p:cNvPicPr preferRelativeResize="0"/>
          <p:nvPr/>
        </p:nvPicPr>
        <p:blipFill rotWithShape="1">
          <a:blip r:embed="rId3">
            <a:alphaModFix/>
          </a:blip>
          <a:srcRect/>
          <a:stretch/>
        </p:blipFill>
        <p:spPr>
          <a:xfrm>
            <a:off x="5458917" y="116635"/>
            <a:ext cx="2857500" cy="714375"/>
          </a:xfrm>
          <a:prstGeom prst="rect">
            <a:avLst/>
          </a:prstGeom>
          <a:noFill/>
          <a:ln>
            <a:noFill/>
          </a:ln>
        </p:spPr>
      </p:pic>
    </p:spTree>
  </p:cSld>
  <p:clrMapOvr>
    <a:masterClrMapping/>
  </p:clrMapOvr>
  <p:transition spd="med">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標題及物件" type="obj">
  <p:cSld name="OBJECT">
    <p:spTree>
      <p:nvGrpSpPr>
        <p:cNvPr id="1" name="Shape 56685"/>
        <p:cNvGrpSpPr/>
        <p:nvPr/>
      </p:nvGrpSpPr>
      <p:grpSpPr>
        <a:xfrm>
          <a:off x="0" y="0"/>
          <a:ext cx="0" cy="0"/>
          <a:chOff x="0" y="0"/>
          <a:chExt cx="0" cy="0"/>
        </a:xfrm>
      </p:grpSpPr>
      <p:sp>
        <p:nvSpPr>
          <p:cNvPr id="56686" name="Google Shape;56686;p124"/>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6687" name="Google Shape;56687;p124"/>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6688" name="Google Shape;56688;p124"/>
          <p:cNvGrpSpPr/>
          <p:nvPr/>
        </p:nvGrpSpPr>
        <p:grpSpPr>
          <a:xfrm>
            <a:off x="8136115" y="586449"/>
            <a:ext cx="504055" cy="370495"/>
            <a:chOff x="3137" y="13119"/>
            <a:chExt cx="1935" cy="1422"/>
          </a:xfrm>
        </p:grpSpPr>
        <p:sp>
          <p:nvSpPr>
            <p:cNvPr id="56689" name="Google Shape;56689;p124"/>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690" name="Google Shape;56690;p124"/>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691" name="Google Shape;56691;p124"/>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6692" name="Google Shape;56692;p124"/>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693" name="Google Shape;56693;p124"/>
          <p:cNvSpPr txBox="1">
            <a:spLocks noGrp="1"/>
          </p:cNvSpPr>
          <p:nvPr>
            <p:ph type="body" idx="1"/>
          </p:nvPr>
        </p:nvSpPr>
        <p:spPr>
          <a:xfrm>
            <a:off x="432000" y="1260000"/>
            <a:ext cx="8280000" cy="5040000"/>
          </a:xfrm>
          <a:prstGeom prst="rect">
            <a:avLst/>
          </a:prstGeom>
          <a:noFill/>
          <a:ln>
            <a:noFill/>
          </a:ln>
        </p:spPr>
        <p:txBody>
          <a:bodyPr spcFirstLastPara="1" wrap="square" lIns="91425" tIns="45700" rIns="91425" bIns="45700" anchor="t" anchorCtr="0">
            <a:noAutofit/>
          </a:bodyPr>
          <a:lstStyle>
            <a:lvl1pPr marL="457200" lvl="0" indent="-419100" algn="l" rtl="0">
              <a:spcBef>
                <a:spcPts val="600"/>
              </a:spcBef>
              <a:spcAft>
                <a:spcPts val="0"/>
              </a:spcAft>
              <a:buClr>
                <a:srgbClr val="0070C0"/>
              </a:buClr>
              <a:buSzPts val="3000"/>
              <a:buChar char="•"/>
              <a:defRPr sz="3000"/>
            </a:lvl1pPr>
            <a:lvl2pPr marL="914400" lvl="1" indent="-342900" algn="l" rtl="0">
              <a:spcBef>
                <a:spcPts val="600"/>
              </a:spcBef>
              <a:spcAft>
                <a:spcPts val="0"/>
              </a:spcAft>
              <a:buClr>
                <a:srgbClr val="0070C0"/>
              </a:buClr>
              <a:buSzPts val="1800"/>
              <a:buChar char="⮚"/>
              <a:defRPr sz="2400"/>
            </a:lvl2pPr>
            <a:lvl3pPr marL="1371600" lvl="2" indent="-320039" algn="l" rtl="0">
              <a:spcBef>
                <a:spcPts val="600"/>
              </a:spcBef>
              <a:spcAft>
                <a:spcPts val="0"/>
              </a:spcAft>
              <a:buClr>
                <a:srgbClr val="0070C0"/>
              </a:buClr>
              <a:buSzPts val="1440"/>
              <a:buChar char="■"/>
              <a:defRPr/>
            </a:lvl3pPr>
            <a:lvl4pPr marL="1828800" lvl="3" indent="-304800" algn="l" rtl="0">
              <a:spcBef>
                <a:spcPts val="600"/>
              </a:spcBef>
              <a:spcAft>
                <a:spcPts val="0"/>
              </a:spcAft>
              <a:buClr>
                <a:srgbClr val="0070C0"/>
              </a:buClr>
              <a:buSzPts val="1200"/>
              <a:buChar char="◆"/>
              <a:defRPr/>
            </a:lvl4pPr>
            <a:lvl5pPr marL="2286000" lvl="4" indent="-355600" algn="l" rtl="0">
              <a:spcBef>
                <a:spcPts val="600"/>
              </a:spcBef>
              <a:spcAft>
                <a:spcPts val="0"/>
              </a:spcAft>
              <a:buClr>
                <a:srgbClr val="0070C0"/>
              </a:buClr>
              <a:buSzPts val="20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6694" name="Google Shape;56694;p124"/>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6695" name="Google Shape;56695;p124"/>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56696" name="Google Shape;56696;p124"/>
          <p:cNvCxnSpPr/>
          <p:nvPr/>
        </p:nvCxnSpPr>
        <p:spPr>
          <a:xfrm>
            <a:off x="432000" y="1080000"/>
            <a:ext cx="8280000" cy="0"/>
          </a:xfrm>
          <a:prstGeom prst="straightConnector1">
            <a:avLst/>
          </a:prstGeom>
          <a:noFill/>
          <a:ln w="9525" cap="flat" cmpd="sng">
            <a:solidFill>
              <a:srgbClr val="4A7DBA"/>
            </a:solidFill>
            <a:prstDash val="solid"/>
            <a:round/>
            <a:headEnd type="none" w="sm" len="sm"/>
            <a:tailEnd type="none" w="sm" len="sm"/>
          </a:ln>
        </p:spPr>
      </p:cxnSp>
    </p:spTree>
  </p:cSld>
  <p:clrMapOvr>
    <a:masterClrMapping/>
  </p:clrMapOvr>
  <p:transition spd="med">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1_標題及物件">
  <p:cSld name="1_標題及物件">
    <p:spTree>
      <p:nvGrpSpPr>
        <p:cNvPr id="1" name="Shape 56697"/>
        <p:cNvGrpSpPr/>
        <p:nvPr/>
      </p:nvGrpSpPr>
      <p:grpSpPr>
        <a:xfrm>
          <a:off x="0" y="0"/>
          <a:ext cx="0" cy="0"/>
          <a:chOff x="0" y="0"/>
          <a:chExt cx="0" cy="0"/>
        </a:xfrm>
      </p:grpSpPr>
      <p:pic>
        <p:nvPicPr>
          <p:cNvPr id="56698" name="Google Shape;56698;p125"/>
          <p:cNvPicPr preferRelativeResize="0"/>
          <p:nvPr/>
        </p:nvPicPr>
        <p:blipFill rotWithShape="1">
          <a:blip r:embed="rId2">
            <a:alphaModFix/>
          </a:blip>
          <a:srcRect/>
          <a:stretch/>
        </p:blipFill>
        <p:spPr>
          <a:xfrm>
            <a:off x="0" y="1335163"/>
            <a:ext cx="9143999" cy="5334200"/>
          </a:xfrm>
          <a:prstGeom prst="rect">
            <a:avLst/>
          </a:prstGeom>
          <a:noFill/>
          <a:ln>
            <a:noFill/>
          </a:ln>
        </p:spPr>
      </p:pic>
      <p:sp>
        <p:nvSpPr>
          <p:cNvPr id="56699" name="Google Shape;56699;p125"/>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6700" name="Google Shape;56700;p125"/>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6701" name="Google Shape;56701;p125"/>
          <p:cNvGrpSpPr/>
          <p:nvPr/>
        </p:nvGrpSpPr>
        <p:grpSpPr>
          <a:xfrm>
            <a:off x="8136115" y="586449"/>
            <a:ext cx="504055" cy="370495"/>
            <a:chOff x="3137" y="13119"/>
            <a:chExt cx="1935" cy="1422"/>
          </a:xfrm>
        </p:grpSpPr>
        <p:sp>
          <p:nvSpPr>
            <p:cNvPr id="56702" name="Google Shape;56702;p125"/>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703" name="Google Shape;56703;p125"/>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704" name="Google Shape;56704;p125"/>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6705" name="Google Shape;56705;p125"/>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706" name="Google Shape;56706;p125"/>
          <p:cNvSpPr txBox="1">
            <a:spLocks noGrp="1"/>
          </p:cNvSpPr>
          <p:nvPr>
            <p:ph type="body" idx="1"/>
          </p:nvPr>
        </p:nvSpPr>
        <p:spPr>
          <a:xfrm>
            <a:off x="432000" y="1260000"/>
            <a:ext cx="8280000" cy="5040000"/>
          </a:xfrm>
          <a:prstGeom prst="rect">
            <a:avLst/>
          </a:prstGeom>
          <a:noFill/>
          <a:ln>
            <a:noFill/>
          </a:ln>
        </p:spPr>
        <p:txBody>
          <a:bodyPr spcFirstLastPara="1" wrap="square" lIns="91425" tIns="45700" rIns="91425" bIns="45700" anchor="t" anchorCtr="0">
            <a:noAutofit/>
          </a:bodyPr>
          <a:lstStyle>
            <a:lvl1pPr marL="457200" lvl="0" indent="-419100" algn="l" rtl="0">
              <a:spcBef>
                <a:spcPts val="600"/>
              </a:spcBef>
              <a:spcAft>
                <a:spcPts val="0"/>
              </a:spcAft>
              <a:buClr>
                <a:srgbClr val="0070C0"/>
              </a:buClr>
              <a:buSzPts val="3000"/>
              <a:buChar char="•"/>
              <a:defRPr sz="3000"/>
            </a:lvl1pPr>
            <a:lvl2pPr marL="914400" lvl="1" indent="-342900" algn="l" rtl="0">
              <a:spcBef>
                <a:spcPts val="600"/>
              </a:spcBef>
              <a:spcAft>
                <a:spcPts val="0"/>
              </a:spcAft>
              <a:buClr>
                <a:srgbClr val="0070C0"/>
              </a:buClr>
              <a:buSzPts val="1800"/>
              <a:buChar char="⮚"/>
              <a:defRPr sz="2400"/>
            </a:lvl2pPr>
            <a:lvl3pPr marL="1371600" lvl="2" indent="-320039" algn="l" rtl="0">
              <a:spcBef>
                <a:spcPts val="600"/>
              </a:spcBef>
              <a:spcAft>
                <a:spcPts val="0"/>
              </a:spcAft>
              <a:buClr>
                <a:srgbClr val="0070C0"/>
              </a:buClr>
              <a:buSzPts val="1440"/>
              <a:buChar char="■"/>
              <a:defRPr/>
            </a:lvl3pPr>
            <a:lvl4pPr marL="1828800" lvl="3" indent="-304800" algn="l" rtl="0">
              <a:spcBef>
                <a:spcPts val="600"/>
              </a:spcBef>
              <a:spcAft>
                <a:spcPts val="0"/>
              </a:spcAft>
              <a:buClr>
                <a:srgbClr val="0070C0"/>
              </a:buClr>
              <a:buSzPts val="1200"/>
              <a:buChar char="◆"/>
              <a:defRPr/>
            </a:lvl4pPr>
            <a:lvl5pPr marL="2286000" lvl="4" indent="-355600" algn="l" rtl="0">
              <a:spcBef>
                <a:spcPts val="600"/>
              </a:spcBef>
              <a:spcAft>
                <a:spcPts val="0"/>
              </a:spcAft>
              <a:buClr>
                <a:srgbClr val="0070C0"/>
              </a:buClr>
              <a:buSzPts val="20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6707" name="Google Shape;56707;p125"/>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6708" name="Google Shape;56708;p125"/>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56709" name="Google Shape;56709;p125"/>
          <p:cNvCxnSpPr/>
          <p:nvPr/>
        </p:nvCxnSpPr>
        <p:spPr>
          <a:xfrm>
            <a:off x="432000" y="1080000"/>
            <a:ext cx="8280000" cy="0"/>
          </a:xfrm>
          <a:prstGeom prst="straightConnector1">
            <a:avLst/>
          </a:prstGeom>
          <a:noFill/>
          <a:ln w="9525" cap="flat" cmpd="sng">
            <a:solidFill>
              <a:srgbClr val="4A7DBA"/>
            </a:solidFill>
            <a:prstDash val="solid"/>
            <a:round/>
            <a:headEnd type="none" w="sm" len="sm"/>
            <a:tailEnd type="none" w="sm" len="sm"/>
          </a:ln>
        </p:spPr>
      </p:cxnSp>
    </p:spTree>
  </p:cSld>
  <p:clrMapOvr>
    <a:masterClrMapping/>
  </p:clrMapOvr>
  <p:transition spd="med">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標題及物件-純文字">
  <p:cSld name="標題及物件-純文字">
    <p:spTree>
      <p:nvGrpSpPr>
        <p:cNvPr id="1" name="Shape 56710"/>
        <p:cNvGrpSpPr/>
        <p:nvPr/>
      </p:nvGrpSpPr>
      <p:grpSpPr>
        <a:xfrm>
          <a:off x="0" y="0"/>
          <a:ext cx="0" cy="0"/>
          <a:chOff x="0" y="0"/>
          <a:chExt cx="0" cy="0"/>
        </a:xfrm>
      </p:grpSpPr>
      <p:sp>
        <p:nvSpPr>
          <p:cNvPr id="56711" name="Google Shape;56711;p126"/>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6712" name="Google Shape;56712;p126"/>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6713" name="Google Shape;56713;p126"/>
          <p:cNvGrpSpPr/>
          <p:nvPr/>
        </p:nvGrpSpPr>
        <p:grpSpPr>
          <a:xfrm>
            <a:off x="8136115" y="586449"/>
            <a:ext cx="504055" cy="370495"/>
            <a:chOff x="3137" y="13119"/>
            <a:chExt cx="1935" cy="1422"/>
          </a:xfrm>
        </p:grpSpPr>
        <p:sp>
          <p:nvSpPr>
            <p:cNvPr id="56714" name="Google Shape;56714;p126"/>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715" name="Google Shape;56715;p126"/>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716" name="Google Shape;56716;p126"/>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6717" name="Google Shape;56717;p126"/>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718" name="Google Shape;56718;p126"/>
          <p:cNvSpPr txBox="1">
            <a:spLocks noGrp="1"/>
          </p:cNvSpPr>
          <p:nvPr>
            <p:ph type="body" idx="1"/>
          </p:nvPr>
        </p:nvSpPr>
        <p:spPr>
          <a:xfrm>
            <a:off x="432000" y="1260000"/>
            <a:ext cx="8280000" cy="5040000"/>
          </a:xfrm>
          <a:prstGeom prst="rect">
            <a:avLst/>
          </a:prstGeom>
          <a:noFill/>
          <a:ln>
            <a:noFill/>
          </a:ln>
        </p:spPr>
        <p:txBody>
          <a:bodyPr spcFirstLastPara="1" wrap="square" lIns="91425" tIns="45700" rIns="91425" bIns="45700" anchor="t" anchorCtr="0">
            <a:noAutofit/>
          </a:bodyPr>
          <a:lstStyle>
            <a:lvl1pPr marL="457200" lvl="0" indent="-228600" algn="l" rtl="0">
              <a:spcBef>
                <a:spcPts val="600"/>
              </a:spcBef>
              <a:spcAft>
                <a:spcPts val="0"/>
              </a:spcAft>
              <a:buClr>
                <a:srgbClr val="0070C0"/>
              </a:buClr>
              <a:buSzPts val="3000"/>
              <a:buNone/>
              <a:defRPr sz="3000"/>
            </a:lvl1pPr>
            <a:lvl2pPr marL="914400" lvl="1" indent="-361950" algn="l" rtl="0">
              <a:spcBef>
                <a:spcPts val="600"/>
              </a:spcBef>
              <a:spcAft>
                <a:spcPts val="0"/>
              </a:spcAft>
              <a:buClr>
                <a:srgbClr val="0070C0"/>
              </a:buClr>
              <a:buSzPts val="2100"/>
              <a:buChar char="⮚"/>
              <a:defRPr/>
            </a:lvl2pPr>
            <a:lvl3pPr marL="1371600" lvl="2" indent="-320039" algn="l" rtl="0">
              <a:spcBef>
                <a:spcPts val="600"/>
              </a:spcBef>
              <a:spcAft>
                <a:spcPts val="0"/>
              </a:spcAft>
              <a:buClr>
                <a:srgbClr val="0070C0"/>
              </a:buClr>
              <a:buSzPts val="1440"/>
              <a:buChar char="■"/>
              <a:defRPr/>
            </a:lvl3pPr>
            <a:lvl4pPr marL="1828800" lvl="3" indent="-304800" algn="l" rtl="0">
              <a:spcBef>
                <a:spcPts val="600"/>
              </a:spcBef>
              <a:spcAft>
                <a:spcPts val="0"/>
              </a:spcAft>
              <a:buClr>
                <a:srgbClr val="0070C0"/>
              </a:buClr>
              <a:buSzPts val="1200"/>
              <a:buChar char="◆"/>
              <a:defRPr/>
            </a:lvl4pPr>
            <a:lvl5pPr marL="2286000" lvl="4" indent="-355600" algn="l" rtl="0">
              <a:spcBef>
                <a:spcPts val="600"/>
              </a:spcBef>
              <a:spcAft>
                <a:spcPts val="0"/>
              </a:spcAft>
              <a:buClr>
                <a:srgbClr val="0070C0"/>
              </a:buClr>
              <a:buSzPts val="20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6719" name="Google Shape;56719;p126"/>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6720" name="Google Shape;56720;p126"/>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56721" name="Google Shape;56721;p126"/>
          <p:cNvCxnSpPr/>
          <p:nvPr/>
        </p:nvCxnSpPr>
        <p:spPr>
          <a:xfrm>
            <a:off x="432000" y="1080000"/>
            <a:ext cx="8280000" cy="0"/>
          </a:xfrm>
          <a:prstGeom prst="straightConnector1">
            <a:avLst/>
          </a:prstGeom>
          <a:noFill/>
          <a:ln w="9525" cap="flat" cmpd="sng">
            <a:solidFill>
              <a:srgbClr val="4A7DBA"/>
            </a:solidFill>
            <a:prstDash val="solid"/>
            <a:round/>
            <a:headEnd type="none" w="sm" len="sm"/>
            <a:tailEnd type="none" w="sm" len="sm"/>
          </a:ln>
        </p:spPr>
      </p:cxnSp>
    </p:spTree>
  </p:cSld>
  <p:clrMapOvr>
    <a:masterClrMapping/>
  </p:clrMapOvr>
  <p:transition spd="med">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2_標題及物件">
  <p:cSld name="2_標題及物件">
    <p:spTree>
      <p:nvGrpSpPr>
        <p:cNvPr id="1" name="Shape 56722"/>
        <p:cNvGrpSpPr/>
        <p:nvPr/>
      </p:nvGrpSpPr>
      <p:grpSpPr>
        <a:xfrm>
          <a:off x="0" y="0"/>
          <a:ext cx="0" cy="0"/>
          <a:chOff x="0" y="0"/>
          <a:chExt cx="0" cy="0"/>
        </a:xfrm>
      </p:grpSpPr>
      <p:pic>
        <p:nvPicPr>
          <p:cNvPr id="56723" name="Google Shape;56723;p127"/>
          <p:cNvPicPr preferRelativeResize="0"/>
          <p:nvPr/>
        </p:nvPicPr>
        <p:blipFill rotWithShape="1">
          <a:blip r:embed="rId2">
            <a:alphaModFix/>
          </a:blip>
          <a:srcRect/>
          <a:stretch/>
        </p:blipFill>
        <p:spPr>
          <a:xfrm>
            <a:off x="0" y="1335163"/>
            <a:ext cx="9143999" cy="5334200"/>
          </a:xfrm>
          <a:prstGeom prst="rect">
            <a:avLst/>
          </a:prstGeom>
          <a:noFill/>
          <a:ln>
            <a:noFill/>
          </a:ln>
        </p:spPr>
      </p:pic>
      <p:sp>
        <p:nvSpPr>
          <p:cNvPr id="56724" name="Google Shape;56724;p127"/>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6725" name="Google Shape;56725;p127"/>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6726" name="Google Shape;56726;p127"/>
          <p:cNvGrpSpPr/>
          <p:nvPr/>
        </p:nvGrpSpPr>
        <p:grpSpPr>
          <a:xfrm>
            <a:off x="8136115" y="586449"/>
            <a:ext cx="504055" cy="370495"/>
            <a:chOff x="3137" y="13119"/>
            <a:chExt cx="1935" cy="1422"/>
          </a:xfrm>
        </p:grpSpPr>
        <p:sp>
          <p:nvSpPr>
            <p:cNvPr id="56727" name="Google Shape;56727;p127"/>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728" name="Google Shape;56728;p127"/>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729" name="Google Shape;56729;p127"/>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6730" name="Google Shape;56730;p127"/>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731" name="Google Shape;56731;p127"/>
          <p:cNvSpPr txBox="1">
            <a:spLocks noGrp="1"/>
          </p:cNvSpPr>
          <p:nvPr>
            <p:ph type="body" idx="1"/>
          </p:nvPr>
        </p:nvSpPr>
        <p:spPr>
          <a:xfrm>
            <a:off x="4140000" y="1260000"/>
            <a:ext cx="5004000" cy="5040000"/>
          </a:xfrm>
          <a:prstGeom prst="rect">
            <a:avLst/>
          </a:prstGeom>
          <a:noFill/>
          <a:ln>
            <a:noFill/>
          </a:ln>
        </p:spPr>
        <p:txBody>
          <a:bodyPr spcFirstLastPara="1" wrap="square" lIns="91425" tIns="45700" rIns="91425" bIns="45700" anchor="t" anchorCtr="0">
            <a:noAutofit/>
          </a:bodyPr>
          <a:lstStyle>
            <a:lvl1pPr marL="457200" lvl="0" indent="-228600" algn="l" rtl="0">
              <a:spcBef>
                <a:spcPts val="600"/>
              </a:spcBef>
              <a:spcAft>
                <a:spcPts val="0"/>
              </a:spcAft>
              <a:buClr>
                <a:srgbClr val="0070C0"/>
              </a:buClr>
              <a:buSzPts val="3200"/>
              <a:buNone/>
              <a:defRPr/>
            </a:lvl1pPr>
            <a:lvl2pPr marL="914400" lvl="1" indent="-361950" algn="l" rtl="0">
              <a:spcBef>
                <a:spcPts val="600"/>
              </a:spcBef>
              <a:spcAft>
                <a:spcPts val="0"/>
              </a:spcAft>
              <a:buClr>
                <a:srgbClr val="0070C0"/>
              </a:buClr>
              <a:buSzPts val="2100"/>
              <a:buFont typeface="Arial"/>
              <a:buChar char="•"/>
              <a:defRPr/>
            </a:lvl2pPr>
            <a:lvl3pPr marL="1371600" lvl="2" indent="-320039" algn="l" rtl="0">
              <a:spcBef>
                <a:spcPts val="600"/>
              </a:spcBef>
              <a:spcAft>
                <a:spcPts val="0"/>
              </a:spcAft>
              <a:buClr>
                <a:srgbClr val="0070C0"/>
              </a:buClr>
              <a:buSzPts val="1440"/>
              <a:buChar char="■"/>
              <a:defRPr/>
            </a:lvl3pPr>
            <a:lvl4pPr marL="1828800" lvl="3" indent="-304800" algn="l" rtl="0">
              <a:spcBef>
                <a:spcPts val="600"/>
              </a:spcBef>
              <a:spcAft>
                <a:spcPts val="0"/>
              </a:spcAft>
              <a:buClr>
                <a:srgbClr val="0070C0"/>
              </a:buClr>
              <a:buSzPts val="1200"/>
              <a:buChar char="◆"/>
              <a:defRPr/>
            </a:lvl4pPr>
            <a:lvl5pPr marL="2286000" lvl="4" indent="-355600" algn="l" rtl="0">
              <a:spcBef>
                <a:spcPts val="600"/>
              </a:spcBef>
              <a:spcAft>
                <a:spcPts val="0"/>
              </a:spcAft>
              <a:buClr>
                <a:srgbClr val="0070C0"/>
              </a:buClr>
              <a:buSzPts val="20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6732" name="Google Shape;56732;p127"/>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6733" name="Google Shape;56733;p127"/>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56734" name="Google Shape;56734;p127"/>
          <p:cNvCxnSpPr/>
          <p:nvPr/>
        </p:nvCxnSpPr>
        <p:spPr>
          <a:xfrm>
            <a:off x="432000" y="1080000"/>
            <a:ext cx="8280000" cy="0"/>
          </a:xfrm>
          <a:prstGeom prst="straightConnector1">
            <a:avLst/>
          </a:prstGeom>
          <a:noFill/>
          <a:ln w="9525" cap="flat" cmpd="sng">
            <a:solidFill>
              <a:srgbClr val="4A7DBA"/>
            </a:solidFill>
            <a:prstDash val="solid"/>
            <a:round/>
            <a:headEnd type="none" w="sm" len="sm"/>
            <a:tailEnd type="none" w="sm" len="sm"/>
          </a:ln>
        </p:spPr>
      </p:cxnSp>
    </p:spTree>
  </p:cSld>
  <p:clrMapOvr>
    <a:masterClrMapping/>
  </p:clrMapOvr>
  <p:transition spd="med">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區段標題">
  <p:cSld name="區段標題">
    <p:bg>
      <p:bgPr>
        <a:blipFill>
          <a:blip r:embed="rId2">
            <a:alphaModFix/>
          </a:blip>
          <a:stretch>
            <a:fillRect/>
          </a:stretch>
        </a:blipFill>
        <a:effectLst/>
      </p:bgPr>
    </p:bg>
    <p:spTree>
      <p:nvGrpSpPr>
        <p:cNvPr id="1" name="Shape 56735"/>
        <p:cNvGrpSpPr/>
        <p:nvPr/>
      </p:nvGrpSpPr>
      <p:grpSpPr>
        <a:xfrm>
          <a:off x="0" y="0"/>
          <a:ext cx="0" cy="0"/>
          <a:chOff x="0" y="0"/>
          <a:chExt cx="0" cy="0"/>
        </a:xfrm>
      </p:grpSpPr>
      <p:pic>
        <p:nvPicPr>
          <p:cNvPr id="56736" name="Google Shape;56736;p128"/>
          <p:cNvPicPr preferRelativeResize="0"/>
          <p:nvPr/>
        </p:nvPicPr>
        <p:blipFill rotWithShape="1">
          <a:blip r:embed="rId3">
            <a:alphaModFix/>
          </a:blip>
          <a:srcRect/>
          <a:stretch/>
        </p:blipFill>
        <p:spPr>
          <a:xfrm>
            <a:off x="0" y="1343803"/>
            <a:ext cx="9143999" cy="5334197"/>
          </a:xfrm>
          <a:prstGeom prst="rect">
            <a:avLst/>
          </a:prstGeom>
          <a:noFill/>
          <a:ln>
            <a:noFill/>
          </a:ln>
        </p:spPr>
      </p:pic>
      <p:sp>
        <p:nvSpPr>
          <p:cNvPr id="56737" name="Google Shape;56737;p128"/>
          <p:cNvSpPr txBox="1">
            <a:spLocks noGrp="1"/>
          </p:cNvSpPr>
          <p:nvPr>
            <p:ph type="title"/>
          </p:nvPr>
        </p:nvSpPr>
        <p:spPr>
          <a:xfrm>
            <a:off x="0" y="1260000"/>
            <a:ext cx="9144000" cy="900000"/>
          </a:xfrm>
          <a:prstGeom prst="rect">
            <a:avLst/>
          </a:prstGeom>
          <a:noFill/>
          <a:ln>
            <a:noFill/>
          </a:ln>
        </p:spPr>
        <p:txBody>
          <a:bodyPr spcFirstLastPara="1" wrap="square" lIns="91425" tIns="45700" rIns="91425" bIns="45700" anchor="t" anchorCtr="0">
            <a:normAutofit/>
          </a:bodyPr>
          <a:lstStyle>
            <a:lvl1pPr lvl="0" algn="ctr" rtl="0">
              <a:spcBef>
                <a:spcPts val="0"/>
              </a:spcBef>
              <a:spcAft>
                <a:spcPts val="0"/>
              </a:spcAft>
              <a:buSzPts val="1400"/>
              <a:buNone/>
              <a:defRPr sz="4400" b="1" cap="none"/>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56738" name="Google Shape;56738;p128"/>
          <p:cNvPicPr preferRelativeResize="0"/>
          <p:nvPr/>
        </p:nvPicPr>
        <p:blipFill rotWithShape="1">
          <a:blip r:embed="rId4">
            <a:alphaModFix/>
          </a:blip>
          <a:srcRect/>
          <a:stretch/>
        </p:blipFill>
        <p:spPr>
          <a:xfrm>
            <a:off x="5472005" y="116635"/>
            <a:ext cx="2840374" cy="711071"/>
          </a:xfrm>
          <a:prstGeom prst="rect">
            <a:avLst/>
          </a:prstGeom>
          <a:noFill/>
          <a:ln>
            <a:noFill/>
          </a:ln>
        </p:spPr>
      </p:pic>
      <p:sp>
        <p:nvSpPr>
          <p:cNvPr id="56739" name="Google Shape;56739;p128"/>
          <p:cNvSpPr txBox="1">
            <a:spLocks noGrp="1"/>
          </p:cNvSpPr>
          <p:nvPr>
            <p:ph type="body" idx="1"/>
          </p:nvPr>
        </p:nvSpPr>
        <p:spPr>
          <a:xfrm>
            <a:off x="0" y="2340000"/>
            <a:ext cx="9144000" cy="3960000"/>
          </a:xfrm>
          <a:prstGeom prst="rect">
            <a:avLst/>
          </a:prstGeom>
          <a:noFill/>
          <a:ln>
            <a:noFill/>
          </a:ln>
        </p:spPr>
        <p:txBody>
          <a:bodyPr spcFirstLastPara="1" wrap="square" lIns="91425" tIns="45700" rIns="91425" bIns="45700" anchor="t" anchorCtr="0">
            <a:noAutofit/>
          </a:bodyPr>
          <a:lstStyle>
            <a:lvl1pPr marL="457200" lvl="0" indent="-228600" algn="ctr" rtl="0">
              <a:lnSpc>
                <a:spcPct val="150000"/>
              </a:lnSpc>
              <a:spcBef>
                <a:spcPts val="600"/>
              </a:spcBef>
              <a:spcAft>
                <a:spcPts val="0"/>
              </a:spcAft>
              <a:buSzPts val="3200"/>
              <a:buNone/>
              <a:defRPr/>
            </a:lvl1pPr>
            <a:lvl2pPr marL="914400" lvl="1" indent="-314325" algn="l" rtl="0">
              <a:spcBef>
                <a:spcPts val="600"/>
              </a:spcBef>
              <a:spcAft>
                <a:spcPts val="0"/>
              </a:spcAft>
              <a:buSzPts val="1350"/>
              <a:buChar char="⮚"/>
              <a:defRPr/>
            </a:lvl2pPr>
            <a:lvl3pPr marL="1371600" lvl="2" indent="-297180" algn="l" rtl="0">
              <a:spcBef>
                <a:spcPts val="600"/>
              </a:spcBef>
              <a:spcAft>
                <a:spcPts val="0"/>
              </a:spcAft>
              <a:buSzPts val="1080"/>
              <a:buChar char="■"/>
              <a:defRPr/>
            </a:lvl3pPr>
            <a:lvl4pPr marL="1828800" lvl="3" indent="-297180" algn="l" rtl="0">
              <a:spcBef>
                <a:spcPts val="600"/>
              </a:spcBef>
              <a:spcAft>
                <a:spcPts val="0"/>
              </a:spcAft>
              <a:buSzPts val="1080"/>
              <a:buChar char="◆"/>
              <a:defRPr/>
            </a:lvl4pPr>
            <a:lvl5pPr marL="2286000" lvl="4" indent="-342900" algn="l" rtl="0">
              <a:spcBef>
                <a:spcPts val="60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6740" name="Google Shape;56740;p128"/>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6741" name="Google Shape;56741;p128"/>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6742" name="Google Shape;56742;p128"/>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只有標題-標題置中+下標線">
  <p:cSld name="只有標題-標題置中+下標線">
    <p:spTree>
      <p:nvGrpSpPr>
        <p:cNvPr id="1" name="Shape 55431"/>
        <p:cNvGrpSpPr/>
        <p:nvPr/>
      </p:nvGrpSpPr>
      <p:grpSpPr>
        <a:xfrm>
          <a:off x="0" y="0"/>
          <a:ext cx="0" cy="0"/>
          <a:chOff x="0" y="0"/>
          <a:chExt cx="0" cy="0"/>
        </a:xfrm>
      </p:grpSpPr>
      <p:sp>
        <p:nvSpPr>
          <p:cNvPr id="55432" name="Google Shape;55432;p13"/>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5433" name="Google Shape;55433;p13"/>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5434" name="Google Shape;55434;p13"/>
          <p:cNvGrpSpPr/>
          <p:nvPr/>
        </p:nvGrpSpPr>
        <p:grpSpPr>
          <a:xfrm>
            <a:off x="8136115" y="586449"/>
            <a:ext cx="504055" cy="370495"/>
            <a:chOff x="3137" y="13119"/>
            <a:chExt cx="1935" cy="1422"/>
          </a:xfrm>
        </p:grpSpPr>
        <p:sp>
          <p:nvSpPr>
            <p:cNvPr id="55435" name="Google Shape;55435;p13"/>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436" name="Google Shape;55436;p13"/>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437" name="Google Shape;55437;p13"/>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5438" name="Google Shape;55438;p13"/>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439" name="Google Shape;55439;p13"/>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5440" name="Google Shape;55440;p13"/>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55441" name="Google Shape;55441;p13"/>
          <p:cNvCxnSpPr/>
          <p:nvPr/>
        </p:nvCxnSpPr>
        <p:spPr>
          <a:xfrm>
            <a:off x="432000" y="1080000"/>
            <a:ext cx="8280000" cy="0"/>
          </a:xfrm>
          <a:prstGeom prst="straightConnector1">
            <a:avLst/>
          </a:prstGeom>
          <a:noFill/>
          <a:ln w="9525" cap="flat" cmpd="sng">
            <a:solidFill>
              <a:srgbClr val="4A7DBA"/>
            </a:solidFill>
            <a:prstDash val="solid"/>
            <a:round/>
            <a:headEnd type="none" w="sm" len="sm"/>
            <a:tailEnd type="none" w="sm" len="sm"/>
          </a:ln>
        </p:spPr>
      </p:cxnSp>
    </p:spTree>
  </p:cSld>
  <p:clrMapOvr>
    <a:masterClrMapping/>
  </p:clrMapOvr>
  <p:transition spd="med">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只有標題" type="titleOnly">
  <p:cSld name="TITLE_ONLY">
    <p:spTree>
      <p:nvGrpSpPr>
        <p:cNvPr id="1" name="Shape 56743"/>
        <p:cNvGrpSpPr/>
        <p:nvPr/>
      </p:nvGrpSpPr>
      <p:grpSpPr>
        <a:xfrm>
          <a:off x="0" y="0"/>
          <a:ext cx="0" cy="0"/>
          <a:chOff x="0" y="0"/>
          <a:chExt cx="0" cy="0"/>
        </a:xfrm>
      </p:grpSpPr>
      <p:sp>
        <p:nvSpPr>
          <p:cNvPr id="56744" name="Google Shape;56744;p129"/>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6745" name="Google Shape;56745;p129"/>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6746" name="Google Shape;56746;p129"/>
          <p:cNvGrpSpPr/>
          <p:nvPr/>
        </p:nvGrpSpPr>
        <p:grpSpPr>
          <a:xfrm>
            <a:off x="8136115" y="586449"/>
            <a:ext cx="504055" cy="370495"/>
            <a:chOff x="3137" y="13119"/>
            <a:chExt cx="1935" cy="1422"/>
          </a:xfrm>
        </p:grpSpPr>
        <p:sp>
          <p:nvSpPr>
            <p:cNvPr id="56747" name="Google Shape;56747;p129"/>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748" name="Google Shape;56748;p129"/>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749" name="Google Shape;56749;p129"/>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6750" name="Google Shape;56750;p129"/>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751" name="Google Shape;56751;p129"/>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6752" name="Google Shape;56752;p129"/>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只有標題-標題置中">
  <p:cSld name="只有標題-標題置中">
    <p:spTree>
      <p:nvGrpSpPr>
        <p:cNvPr id="1" name="Shape 56753"/>
        <p:cNvGrpSpPr/>
        <p:nvPr/>
      </p:nvGrpSpPr>
      <p:grpSpPr>
        <a:xfrm>
          <a:off x="0" y="0"/>
          <a:ext cx="0" cy="0"/>
          <a:chOff x="0" y="0"/>
          <a:chExt cx="0" cy="0"/>
        </a:xfrm>
      </p:grpSpPr>
      <p:sp>
        <p:nvSpPr>
          <p:cNvPr id="56754" name="Google Shape;56754;p130"/>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6755" name="Google Shape;56755;p130"/>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6756" name="Google Shape;56756;p130"/>
          <p:cNvGrpSpPr/>
          <p:nvPr/>
        </p:nvGrpSpPr>
        <p:grpSpPr>
          <a:xfrm>
            <a:off x="8136115" y="586449"/>
            <a:ext cx="504055" cy="370495"/>
            <a:chOff x="3137" y="13119"/>
            <a:chExt cx="1935" cy="1422"/>
          </a:xfrm>
        </p:grpSpPr>
        <p:sp>
          <p:nvSpPr>
            <p:cNvPr id="56757" name="Google Shape;56757;p130"/>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758" name="Google Shape;56758;p130"/>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759" name="Google Shape;56759;p130"/>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6760" name="Google Shape;56760;p130"/>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6761" name="Google Shape;56761;p130"/>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762" name="Google Shape;56762;p130"/>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56763" name="Google Shape;56763;p130"/>
          <p:cNvPicPr preferRelativeResize="0"/>
          <p:nvPr/>
        </p:nvPicPr>
        <p:blipFill rotWithShape="1">
          <a:blip r:embed="rId2">
            <a:alphaModFix/>
          </a:blip>
          <a:srcRect/>
          <a:stretch/>
        </p:blipFill>
        <p:spPr>
          <a:xfrm>
            <a:off x="0" y="1335163"/>
            <a:ext cx="9143999" cy="5334200"/>
          </a:xfrm>
          <a:prstGeom prst="rect">
            <a:avLst/>
          </a:prstGeom>
          <a:noFill/>
          <a:ln>
            <a:noFill/>
          </a:ln>
        </p:spPr>
      </p:pic>
    </p:spTree>
  </p:cSld>
  <p:clrMapOvr>
    <a:masterClrMapping/>
  </p:clrMapOvr>
  <p:transition spd="med">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1_只有標題-標題置中">
  <p:cSld name="1_只有標題-標題置中">
    <p:spTree>
      <p:nvGrpSpPr>
        <p:cNvPr id="1" name="Shape 56764"/>
        <p:cNvGrpSpPr/>
        <p:nvPr/>
      </p:nvGrpSpPr>
      <p:grpSpPr>
        <a:xfrm>
          <a:off x="0" y="0"/>
          <a:ext cx="0" cy="0"/>
          <a:chOff x="0" y="0"/>
          <a:chExt cx="0" cy="0"/>
        </a:xfrm>
      </p:grpSpPr>
      <p:sp>
        <p:nvSpPr>
          <p:cNvPr id="56765" name="Google Shape;56765;p131"/>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6766" name="Google Shape;56766;p131"/>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6767" name="Google Shape;56767;p131"/>
          <p:cNvGrpSpPr/>
          <p:nvPr/>
        </p:nvGrpSpPr>
        <p:grpSpPr>
          <a:xfrm>
            <a:off x="8136115" y="586449"/>
            <a:ext cx="504055" cy="370495"/>
            <a:chOff x="3137" y="13119"/>
            <a:chExt cx="1935" cy="1422"/>
          </a:xfrm>
        </p:grpSpPr>
        <p:sp>
          <p:nvSpPr>
            <p:cNvPr id="56768" name="Google Shape;56768;p131"/>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769" name="Google Shape;56769;p131"/>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770" name="Google Shape;56770;p131"/>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6771" name="Google Shape;56771;p131"/>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772" name="Google Shape;56772;p131"/>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6773" name="Google Shape;56773;p131"/>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只有標題-標題置中+下標線">
  <p:cSld name="只有標題-標題置中+下標線">
    <p:spTree>
      <p:nvGrpSpPr>
        <p:cNvPr id="1" name="Shape 56774"/>
        <p:cNvGrpSpPr/>
        <p:nvPr/>
      </p:nvGrpSpPr>
      <p:grpSpPr>
        <a:xfrm>
          <a:off x="0" y="0"/>
          <a:ext cx="0" cy="0"/>
          <a:chOff x="0" y="0"/>
          <a:chExt cx="0" cy="0"/>
        </a:xfrm>
      </p:grpSpPr>
      <p:sp>
        <p:nvSpPr>
          <p:cNvPr id="56775" name="Google Shape;56775;p132"/>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6776" name="Google Shape;56776;p132"/>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6777" name="Google Shape;56777;p132"/>
          <p:cNvGrpSpPr/>
          <p:nvPr/>
        </p:nvGrpSpPr>
        <p:grpSpPr>
          <a:xfrm>
            <a:off x="8136115" y="586449"/>
            <a:ext cx="504055" cy="370495"/>
            <a:chOff x="3137" y="13119"/>
            <a:chExt cx="1935" cy="1422"/>
          </a:xfrm>
        </p:grpSpPr>
        <p:sp>
          <p:nvSpPr>
            <p:cNvPr id="56778" name="Google Shape;56778;p132"/>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779" name="Google Shape;56779;p132"/>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780" name="Google Shape;56780;p132"/>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6781" name="Google Shape;56781;p132"/>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782" name="Google Shape;56782;p132"/>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6783" name="Google Shape;56783;p132"/>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56784" name="Google Shape;56784;p132"/>
          <p:cNvCxnSpPr/>
          <p:nvPr/>
        </p:nvCxnSpPr>
        <p:spPr>
          <a:xfrm>
            <a:off x="432000" y="1080000"/>
            <a:ext cx="8280000" cy="0"/>
          </a:xfrm>
          <a:prstGeom prst="straightConnector1">
            <a:avLst/>
          </a:prstGeom>
          <a:noFill/>
          <a:ln w="9525" cap="flat" cmpd="sng">
            <a:solidFill>
              <a:srgbClr val="4A7DBA"/>
            </a:solidFill>
            <a:prstDash val="solid"/>
            <a:round/>
            <a:headEnd type="none" w="sm" len="sm"/>
            <a:tailEnd type="none" w="sm" len="sm"/>
          </a:ln>
        </p:spPr>
      </p:cxnSp>
    </p:spTree>
  </p:cSld>
  <p:clrMapOvr>
    <a:masterClrMapping/>
  </p:clrMapOvr>
  <p:transition spd="med">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56785"/>
        <p:cNvGrpSpPr/>
        <p:nvPr/>
      </p:nvGrpSpPr>
      <p:grpSpPr>
        <a:xfrm>
          <a:off x="0" y="0"/>
          <a:ext cx="0" cy="0"/>
          <a:chOff x="0" y="0"/>
          <a:chExt cx="0" cy="0"/>
        </a:xfrm>
      </p:grpSpPr>
      <p:sp>
        <p:nvSpPr>
          <p:cNvPr id="56786" name="Google Shape;56786;p133"/>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6787" name="Google Shape;56787;p133"/>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6788" name="Google Shape;56788;p133"/>
          <p:cNvGrpSpPr/>
          <p:nvPr/>
        </p:nvGrpSpPr>
        <p:grpSpPr>
          <a:xfrm>
            <a:off x="8136115" y="586449"/>
            <a:ext cx="504055" cy="370495"/>
            <a:chOff x="3137" y="13119"/>
            <a:chExt cx="1935" cy="1422"/>
          </a:xfrm>
        </p:grpSpPr>
        <p:sp>
          <p:nvSpPr>
            <p:cNvPr id="56789" name="Google Shape;56789;p133"/>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790" name="Google Shape;56790;p133"/>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791" name="Google Shape;56791;p133"/>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6792" name="Google Shape;56792;p133"/>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6793" name="Google Shape;56793;p133"/>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1_自訂版面配置">
  <p:cSld name="1_自訂版面配置">
    <p:bg>
      <p:bgPr>
        <a:blipFill>
          <a:blip r:embed="rId2">
            <a:alphaModFix/>
          </a:blip>
          <a:stretch>
            <a:fillRect/>
          </a:stretch>
        </a:blipFill>
        <a:effectLst/>
      </p:bgPr>
    </p:bg>
    <p:spTree>
      <p:nvGrpSpPr>
        <p:cNvPr id="1" name="Shape 56794"/>
        <p:cNvGrpSpPr/>
        <p:nvPr/>
      </p:nvGrpSpPr>
      <p:grpSpPr>
        <a:xfrm>
          <a:off x="0" y="0"/>
          <a:ext cx="0" cy="0"/>
          <a:chOff x="0" y="0"/>
          <a:chExt cx="0" cy="0"/>
        </a:xfrm>
      </p:grpSpPr>
      <p:sp>
        <p:nvSpPr>
          <p:cNvPr id="56795" name="Google Shape;56795;p134"/>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6796" name="Google Shape;56796;p134"/>
          <p:cNvSpPr/>
          <p:nvPr/>
        </p:nvSpPr>
        <p:spPr>
          <a:xfrm>
            <a:off x="8028388"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sp>
        <p:nvSpPr>
          <p:cNvPr id="56797" name="Google Shape;56797;p134"/>
          <p:cNvSpPr txBox="1"/>
          <p:nvPr/>
        </p:nvSpPr>
        <p:spPr>
          <a:xfrm>
            <a:off x="-1200149" y="2"/>
            <a:ext cx="1176300" cy="246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00">
                <a:solidFill>
                  <a:srgbClr val="0D0D0D"/>
                </a:solidFill>
                <a:latin typeface="Arimo"/>
                <a:ea typeface="Arimo"/>
                <a:cs typeface="Arimo"/>
                <a:sym typeface="Arimo"/>
              </a:rPr>
              <a:t>結束頁</a:t>
            </a:r>
            <a:endParaRPr sz="1000">
              <a:solidFill>
                <a:srgbClr val="0D0D0D"/>
              </a:solidFill>
              <a:latin typeface="Arimo"/>
              <a:ea typeface="Arimo"/>
              <a:cs typeface="Arimo"/>
              <a:sym typeface="Arimo"/>
            </a:endParaRPr>
          </a:p>
        </p:txBody>
      </p:sp>
      <p:sp>
        <p:nvSpPr>
          <p:cNvPr id="56798" name="Google Shape;56798;p134"/>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6799" name="Google Shape;56799;p134"/>
          <p:cNvGrpSpPr/>
          <p:nvPr/>
        </p:nvGrpSpPr>
        <p:grpSpPr>
          <a:xfrm>
            <a:off x="8136115" y="586449"/>
            <a:ext cx="504055" cy="370495"/>
            <a:chOff x="3137" y="13119"/>
            <a:chExt cx="1935" cy="1422"/>
          </a:xfrm>
        </p:grpSpPr>
        <p:sp>
          <p:nvSpPr>
            <p:cNvPr id="56800" name="Google Shape;56800;p134"/>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801" name="Google Shape;56801;p134"/>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802" name="Google Shape;56802;p134"/>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6803" name="Google Shape;56803;p134"/>
          <p:cNvSpPr txBox="1">
            <a:spLocks noGrp="1"/>
          </p:cNvSpPr>
          <p:nvPr>
            <p:ph type="sldNum" idx="12"/>
          </p:nvPr>
        </p:nvSpPr>
        <p:spPr>
          <a:xfrm>
            <a:off x="8064000" y="6667973"/>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6804" name="Google Shape;56804;p134"/>
          <p:cNvSpPr txBox="1">
            <a:spLocks noGrp="1"/>
          </p:cNvSpPr>
          <p:nvPr>
            <p:ph type="dt" idx="10"/>
          </p:nvPr>
        </p:nvSpPr>
        <p:spPr>
          <a:xfrm>
            <a:off x="6984000" y="6667973"/>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805" name="Google Shape;56805;p134"/>
          <p:cNvSpPr txBox="1"/>
          <p:nvPr/>
        </p:nvSpPr>
        <p:spPr>
          <a:xfrm>
            <a:off x="-1200149" y="2"/>
            <a:ext cx="1176300" cy="246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00">
                <a:solidFill>
                  <a:srgbClr val="0D0D0D"/>
                </a:solidFill>
                <a:latin typeface="Arimo"/>
                <a:ea typeface="Arimo"/>
                <a:cs typeface="Arimo"/>
                <a:sym typeface="Arimo"/>
              </a:rPr>
              <a:t>結束頁</a:t>
            </a:r>
            <a:endParaRPr sz="1000">
              <a:solidFill>
                <a:srgbClr val="0D0D0D"/>
              </a:solidFill>
              <a:latin typeface="Arimo"/>
              <a:ea typeface="Arimo"/>
              <a:cs typeface="Arimo"/>
              <a:sym typeface="Arimo"/>
            </a:endParaRPr>
          </a:p>
        </p:txBody>
      </p:sp>
      <p:grpSp>
        <p:nvGrpSpPr>
          <p:cNvPr id="56806" name="Google Shape;56806;p134"/>
          <p:cNvGrpSpPr/>
          <p:nvPr/>
        </p:nvGrpSpPr>
        <p:grpSpPr>
          <a:xfrm>
            <a:off x="8136115" y="586449"/>
            <a:ext cx="504055" cy="370495"/>
            <a:chOff x="3137" y="13119"/>
            <a:chExt cx="1935" cy="1422"/>
          </a:xfrm>
        </p:grpSpPr>
        <p:sp>
          <p:nvSpPr>
            <p:cNvPr id="56807" name="Google Shape;56807;p134"/>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808" name="Google Shape;56808;p134"/>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809" name="Google Shape;56809;p134"/>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2_自訂版面配置">
  <p:cSld name="2_自訂版面配置">
    <p:spTree>
      <p:nvGrpSpPr>
        <p:cNvPr id="1" name="Shape 56810"/>
        <p:cNvGrpSpPr/>
        <p:nvPr/>
      </p:nvGrpSpPr>
      <p:grpSpPr>
        <a:xfrm>
          <a:off x="0" y="0"/>
          <a:ext cx="0" cy="0"/>
          <a:chOff x="0" y="0"/>
          <a:chExt cx="0" cy="0"/>
        </a:xfrm>
      </p:grpSpPr>
      <p:pic>
        <p:nvPicPr>
          <p:cNvPr id="56811" name="Google Shape;56811;p135" descr="C:\Users\Marketing\Desktop\法說會\END頁-2.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56812" name="Google Shape;56812;p135"/>
          <p:cNvSpPr txBox="1"/>
          <p:nvPr/>
        </p:nvSpPr>
        <p:spPr>
          <a:xfrm>
            <a:off x="-1200149" y="2"/>
            <a:ext cx="1176300" cy="246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00">
                <a:solidFill>
                  <a:srgbClr val="0D0D0D"/>
                </a:solidFill>
                <a:latin typeface="Arimo"/>
                <a:ea typeface="Arimo"/>
                <a:cs typeface="Arimo"/>
                <a:sym typeface="Arimo"/>
              </a:rPr>
              <a:t>結束頁</a:t>
            </a:r>
            <a:endParaRPr sz="1000">
              <a:solidFill>
                <a:srgbClr val="0D0D0D"/>
              </a:solidFill>
              <a:latin typeface="Arimo"/>
              <a:ea typeface="Arimo"/>
              <a:cs typeface="Arimo"/>
              <a:sym typeface="Arimo"/>
            </a:endParaRPr>
          </a:p>
        </p:txBody>
      </p:sp>
      <p:sp>
        <p:nvSpPr>
          <p:cNvPr id="56813" name="Google Shape;56813;p135"/>
          <p:cNvSpPr txBox="1"/>
          <p:nvPr/>
        </p:nvSpPr>
        <p:spPr>
          <a:xfrm>
            <a:off x="1763245" y="4437114"/>
            <a:ext cx="47529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0C489C"/>
                </a:solidFill>
                <a:latin typeface="Arimo"/>
                <a:ea typeface="Arimo"/>
                <a:cs typeface="Arimo"/>
                <a:sym typeface="Arimo"/>
              </a:rPr>
              <a:t>www.idtech.com.tw</a:t>
            </a:r>
            <a:endParaRPr sz="1200">
              <a:solidFill>
                <a:srgbClr val="0C489C"/>
              </a:solidFill>
              <a:latin typeface="Arimo"/>
              <a:ea typeface="Arimo"/>
              <a:cs typeface="Arimo"/>
              <a:sym typeface="Arimo"/>
            </a:endParaRPr>
          </a:p>
        </p:txBody>
      </p:sp>
      <p:sp>
        <p:nvSpPr>
          <p:cNvPr id="56814" name="Google Shape;56814;p135"/>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6815" name="Google Shape;56815;p135"/>
          <p:cNvGrpSpPr/>
          <p:nvPr/>
        </p:nvGrpSpPr>
        <p:grpSpPr>
          <a:xfrm>
            <a:off x="8136115" y="586449"/>
            <a:ext cx="504055" cy="370495"/>
            <a:chOff x="3137" y="13119"/>
            <a:chExt cx="1935" cy="1422"/>
          </a:xfrm>
        </p:grpSpPr>
        <p:sp>
          <p:nvSpPr>
            <p:cNvPr id="56816" name="Google Shape;56816;p135"/>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817" name="Google Shape;56817;p135"/>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818" name="Google Shape;56818;p135"/>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6819" name="Google Shape;56819;p135"/>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6820" name="Google Shape;56820;p135"/>
          <p:cNvSpPr/>
          <p:nvPr/>
        </p:nvSpPr>
        <p:spPr>
          <a:xfrm>
            <a:off x="8028388"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sp>
        <p:nvSpPr>
          <p:cNvPr id="56821" name="Google Shape;56821;p135"/>
          <p:cNvSpPr txBox="1"/>
          <p:nvPr/>
        </p:nvSpPr>
        <p:spPr>
          <a:xfrm>
            <a:off x="-1200149" y="2"/>
            <a:ext cx="1176300" cy="246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00">
                <a:solidFill>
                  <a:srgbClr val="0D0D0D"/>
                </a:solidFill>
                <a:latin typeface="Arimo"/>
                <a:ea typeface="Arimo"/>
                <a:cs typeface="Arimo"/>
                <a:sym typeface="Arimo"/>
              </a:rPr>
              <a:t>結束頁</a:t>
            </a:r>
            <a:endParaRPr sz="1000">
              <a:solidFill>
                <a:srgbClr val="0D0D0D"/>
              </a:solidFill>
              <a:latin typeface="Arimo"/>
              <a:ea typeface="Arimo"/>
              <a:cs typeface="Arimo"/>
              <a:sym typeface="Arimo"/>
            </a:endParaRPr>
          </a:p>
        </p:txBody>
      </p:sp>
      <p:grpSp>
        <p:nvGrpSpPr>
          <p:cNvPr id="56822" name="Google Shape;56822;p135"/>
          <p:cNvGrpSpPr/>
          <p:nvPr/>
        </p:nvGrpSpPr>
        <p:grpSpPr>
          <a:xfrm>
            <a:off x="8136115" y="586449"/>
            <a:ext cx="504055" cy="370495"/>
            <a:chOff x="3137" y="13119"/>
            <a:chExt cx="1935" cy="1422"/>
          </a:xfrm>
        </p:grpSpPr>
        <p:sp>
          <p:nvSpPr>
            <p:cNvPr id="56823" name="Google Shape;56823;p135"/>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824" name="Google Shape;56824;p135"/>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825" name="Google Shape;56825;p135"/>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6826" name="Google Shape;56826;p135"/>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6827" name="Google Shape;56827;p135"/>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只有標題" type="titleOnly">
  <p:cSld name="TITLE_ONLY">
    <p:spTree>
      <p:nvGrpSpPr>
        <p:cNvPr id="1" name="Shape 56833"/>
        <p:cNvGrpSpPr/>
        <p:nvPr/>
      </p:nvGrpSpPr>
      <p:grpSpPr>
        <a:xfrm>
          <a:off x="0" y="0"/>
          <a:ext cx="0" cy="0"/>
          <a:chOff x="0" y="0"/>
          <a:chExt cx="0" cy="0"/>
        </a:xfrm>
      </p:grpSpPr>
      <p:sp>
        <p:nvSpPr>
          <p:cNvPr id="56834" name="Google Shape;56834;p137"/>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800"/>
              <a:buFont typeface="Calibri"/>
              <a:buNone/>
            </a:pPr>
            <a:r>
              <a:rPr lang="en-US" sz="800" i="1">
                <a:solidFill>
                  <a:schemeClr val="lt1"/>
                </a:solidFill>
                <a:latin typeface="Calibri"/>
                <a:ea typeface="Calibri"/>
                <a:cs typeface="Calibri"/>
                <a:sym typeface="Calibri"/>
              </a:rPr>
              <a:t>Proprietary and Confidential to IDT, for Authorized Clients only</a:t>
            </a:r>
            <a:endParaRPr/>
          </a:p>
        </p:txBody>
      </p:sp>
      <p:sp>
        <p:nvSpPr>
          <p:cNvPr id="56835" name="Google Shape;56835;p137"/>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6836" name="Google Shape;56836;p137"/>
          <p:cNvGrpSpPr/>
          <p:nvPr/>
        </p:nvGrpSpPr>
        <p:grpSpPr>
          <a:xfrm>
            <a:off x="8136115" y="586449"/>
            <a:ext cx="504055" cy="370495"/>
            <a:chOff x="3137" y="13119"/>
            <a:chExt cx="1935" cy="1422"/>
          </a:xfrm>
        </p:grpSpPr>
        <p:sp>
          <p:nvSpPr>
            <p:cNvPr id="56837" name="Google Shape;56837;p137"/>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6838" name="Google Shape;56838;p137"/>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6839" name="Google Shape;56839;p137"/>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56840" name="Google Shape;56840;p137"/>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841" name="Google Shape;56841;p137"/>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chemeClr val="lt1"/>
                </a:solidFill>
                <a:latin typeface="Arimo"/>
                <a:ea typeface="Arimo"/>
                <a:cs typeface="Arimo"/>
                <a:sym typeface="Arimo"/>
              </a:defRPr>
            </a:lvl1pPr>
            <a:lvl2pPr marL="0" marR="0" lvl="1" indent="0" algn="r" rtl="0">
              <a:spcBef>
                <a:spcPts val="0"/>
              </a:spcBef>
              <a:spcAft>
                <a:spcPts val="0"/>
              </a:spcAft>
              <a:buNone/>
              <a:defRPr sz="1000">
                <a:solidFill>
                  <a:schemeClr val="lt1"/>
                </a:solidFill>
                <a:latin typeface="Arimo"/>
                <a:ea typeface="Arimo"/>
                <a:cs typeface="Arimo"/>
                <a:sym typeface="Arimo"/>
              </a:defRPr>
            </a:lvl2pPr>
            <a:lvl3pPr marL="0" marR="0" lvl="2" indent="0" algn="r" rtl="0">
              <a:spcBef>
                <a:spcPts val="0"/>
              </a:spcBef>
              <a:spcAft>
                <a:spcPts val="0"/>
              </a:spcAft>
              <a:buNone/>
              <a:defRPr sz="1000">
                <a:solidFill>
                  <a:schemeClr val="lt1"/>
                </a:solidFill>
                <a:latin typeface="Arimo"/>
                <a:ea typeface="Arimo"/>
                <a:cs typeface="Arimo"/>
                <a:sym typeface="Arimo"/>
              </a:defRPr>
            </a:lvl3pPr>
            <a:lvl4pPr marL="0" marR="0" lvl="3" indent="0" algn="r" rtl="0">
              <a:spcBef>
                <a:spcPts val="0"/>
              </a:spcBef>
              <a:spcAft>
                <a:spcPts val="0"/>
              </a:spcAft>
              <a:buNone/>
              <a:defRPr sz="1000">
                <a:solidFill>
                  <a:schemeClr val="lt1"/>
                </a:solidFill>
                <a:latin typeface="Arimo"/>
                <a:ea typeface="Arimo"/>
                <a:cs typeface="Arimo"/>
                <a:sym typeface="Arimo"/>
              </a:defRPr>
            </a:lvl4pPr>
            <a:lvl5pPr marL="0" marR="0" lvl="4" indent="0" algn="r" rtl="0">
              <a:spcBef>
                <a:spcPts val="0"/>
              </a:spcBef>
              <a:spcAft>
                <a:spcPts val="0"/>
              </a:spcAft>
              <a:buNone/>
              <a:defRPr sz="1000">
                <a:solidFill>
                  <a:schemeClr val="lt1"/>
                </a:solidFill>
                <a:latin typeface="Arimo"/>
                <a:ea typeface="Arimo"/>
                <a:cs typeface="Arimo"/>
                <a:sym typeface="Arimo"/>
              </a:defRPr>
            </a:lvl5pPr>
            <a:lvl6pPr marL="0" marR="0" lvl="5" indent="0" algn="r" rtl="0">
              <a:spcBef>
                <a:spcPts val="0"/>
              </a:spcBef>
              <a:spcAft>
                <a:spcPts val="0"/>
              </a:spcAft>
              <a:buNone/>
              <a:defRPr sz="1000">
                <a:solidFill>
                  <a:schemeClr val="lt1"/>
                </a:solidFill>
                <a:latin typeface="Arimo"/>
                <a:ea typeface="Arimo"/>
                <a:cs typeface="Arimo"/>
                <a:sym typeface="Arimo"/>
              </a:defRPr>
            </a:lvl6pPr>
            <a:lvl7pPr marL="0" marR="0" lvl="6" indent="0" algn="r" rtl="0">
              <a:spcBef>
                <a:spcPts val="0"/>
              </a:spcBef>
              <a:spcAft>
                <a:spcPts val="0"/>
              </a:spcAft>
              <a:buNone/>
              <a:defRPr sz="1000">
                <a:solidFill>
                  <a:schemeClr val="lt1"/>
                </a:solidFill>
                <a:latin typeface="Arimo"/>
                <a:ea typeface="Arimo"/>
                <a:cs typeface="Arimo"/>
                <a:sym typeface="Arimo"/>
              </a:defRPr>
            </a:lvl7pPr>
            <a:lvl8pPr marL="0" marR="0" lvl="7" indent="0" algn="r" rtl="0">
              <a:spcBef>
                <a:spcPts val="0"/>
              </a:spcBef>
              <a:spcAft>
                <a:spcPts val="0"/>
              </a:spcAft>
              <a:buNone/>
              <a:defRPr sz="1000">
                <a:solidFill>
                  <a:schemeClr val="lt1"/>
                </a:solidFill>
                <a:latin typeface="Arimo"/>
                <a:ea typeface="Arimo"/>
                <a:cs typeface="Arimo"/>
                <a:sym typeface="Arimo"/>
              </a:defRPr>
            </a:lvl8pPr>
            <a:lvl9pPr marL="0" marR="0" lvl="8" indent="0" algn="r" rtl="0">
              <a:spcBef>
                <a:spcPts val="0"/>
              </a:spcBef>
              <a:spcAft>
                <a:spcPts val="0"/>
              </a:spcAft>
              <a:buNone/>
              <a:defRPr sz="1000">
                <a:solidFill>
                  <a:schemeClr val="lt1"/>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6842" name="Google Shape;56842;p137"/>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1_區段標題">
  <p:cSld name="1_區段標題">
    <p:bg>
      <p:bgPr>
        <a:blipFill>
          <a:blip r:embed="rId2">
            <a:alphaModFix/>
          </a:blip>
          <a:stretch>
            <a:fillRect/>
          </a:stretch>
        </a:blipFill>
        <a:effectLst/>
      </p:bgPr>
    </p:bg>
    <p:spTree>
      <p:nvGrpSpPr>
        <p:cNvPr id="1" name="Shape 56843"/>
        <p:cNvGrpSpPr/>
        <p:nvPr/>
      </p:nvGrpSpPr>
      <p:grpSpPr>
        <a:xfrm>
          <a:off x="0" y="0"/>
          <a:ext cx="0" cy="0"/>
          <a:chOff x="0" y="0"/>
          <a:chExt cx="0" cy="0"/>
        </a:xfrm>
      </p:grpSpPr>
      <p:sp>
        <p:nvSpPr>
          <p:cNvPr id="56844" name="Google Shape;56844;p138"/>
          <p:cNvSpPr txBox="1">
            <a:spLocks noGrp="1"/>
          </p:cNvSpPr>
          <p:nvPr>
            <p:ph type="title"/>
          </p:nvPr>
        </p:nvSpPr>
        <p:spPr>
          <a:xfrm>
            <a:off x="1692000" y="2708921"/>
            <a:ext cx="3672000" cy="18723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SzPts val="1400"/>
              <a:buNone/>
              <a:defRPr sz="4000" b="0" cap="none"/>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56845" name="Google Shape;56845;p138"/>
          <p:cNvPicPr preferRelativeResize="0"/>
          <p:nvPr/>
        </p:nvPicPr>
        <p:blipFill rotWithShape="1">
          <a:blip r:embed="rId3">
            <a:alphaModFix/>
          </a:blip>
          <a:srcRect/>
          <a:stretch/>
        </p:blipFill>
        <p:spPr>
          <a:xfrm>
            <a:off x="5472005" y="116635"/>
            <a:ext cx="2840374" cy="711071"/>
          </a:xfrm>
          <a:prstGeom prst="rect">
            <a:avLst/>
          </a:prstGeom>
          <a:noFill/>
          <a:ln>
            <a:noFill/>
          </a:ln>
        </p:spPr>
      </p:pic>
      <p:pic>
        <p:nvPicPr>
          <p:cNvPr id="56846" name="Google Shape;56846;p138"/>
          <p:cNvPicPr preferRelativeResize="0"/>
          <p:nvPr/>
        </p:nvPicPr>
        <p:blipFill rotWithShape="1">
          <a:blip r:embed="rId4">
            <a:alphaModFix/>
          </a:blip>
          <a:srcRect t="58829"/>
          <a:stretch/>
        </p:blipFill>
        <p:spPr>
          <a:xfrm>
            <a:off x="0" y="4653139"/>
            <a:ext cx="9143999" cy="2196137"/>
          </a:xfrm>
          <a:prstGeom prst="rect">
            <a:avLst/>
          </a:prstGeom>
          <a:noFill/>
          <a:ln>
            <a:noFill/>
          </a:ln>
        </p:spPr>
      </p:pic>
      <p:pic>
        <p:nvPicPr>
          <p:cNvPr id="56847" name="Google Shape;56847;p138"/>
          <p:cNvPicPr preferRelativeResize="0"/>
          <p:nvPr/>
        </p:nvPicPr>
        <p:blipFill rotWithShape="1">
          <a:blip r:embed="rId4">
            <a:alphaModFix/>
          </a:blip>
          <a:srcRect b="77783"/>
          <a:stretch/>
        </p:blipFill>
        <p:spPr>
          <a:xfrm>
            <a:off x="0" y="1523804"/>
            <a:ext cx="9143999" cy="1185116"/>
          </a:xfrm>
          <a:prstGeom prst="rect">
            <a:avLst/>
          </a:prstGeom>
          <a:noFill/>
          <a:ln>
            <a:noFill/>
          </a:ln>
        </p:spPr>
      </p:pic>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只有標題-標題置中">
  <p:cSld name="只有標題-標題置中">
    <p:spTree>
      <p:nvGrpSpPr>
        <p:cNvPr id="1" name="Shape 56848"/>
        <p:cNvGrpSpPr/>
        <p:nvPr/>
      </p:nvGrpSpPr>
      <p:grpSpPr>
        <a:xfrm>
          <a:off x="0" y="0"/>
          <a:ext cx="0" cy="0"/>
          <a:chOff x="0" y="0"/>
          <a:chExt cx="0" cy="0"/>
        </a:xfrm>
      </p:grpSpPr>
      <p:sp>
        <p:nvSpPr>
          <p:cNvPr id="56849" name="Google Shape;56849;p139"/>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800"/>
              <a:buFont typeface="Calibri"/>
              <a:buNone/>
            </a:pPr>
            <a:r>
              <a:rPr lang="en-US" sz="800" i="1">
                <a:solidFill>
                  <a:schemeClr val="lt1"/>
                </a:solidFill>
                <a:latin typeface="Calibri"/>
                <a:ea typeface="Calibri"/>
                <a:cs typeface="Calibri"/>
                <a:sym typeface="Calibri"/>
              </a:rPr>
              <a:t>Proprietary and Confidential to IDT, for Authorized Clients only</a:t>
            </a:r>
            <a:endParaRPr/>
          </a:p>
        </p:txBody>
      </p:sp>
      <p:sp>
        <p:nvSpPr>
          <p:cNvPr id="56850" name="Google Shape;56850;p139"/>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6851" name="Google Shape;56851;p139"/>
          <p:cNvGrpSpPr/>
          <p:nvPr/>
        </p:nvGrpSpPr>
        <p:grpSpPr>
          <a:xfrm>
            <a:off x="8136115" y="586449"/>
            <a:ext cx="504055" cy="370495"/>
            <a:chOff x="3137" y="13119"/>
            <a:chExt cx="1935" cy="1422"/>
          </a:xfrm>
        </p:grpSpPr>
        <p:sp>
          <p:nvSpPr>
            <p:cNvPr id="56852" name="Google Shape;56852;p139"/>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6853" name="Google Shape;56853;p139"/>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6854" name="Google Shape;56854;p139"/>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56855" name="Google Shape;56855;p139"/>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chemeClr val="lt1"/>
                </a:solidFill>
                <a:latin typeface="Arimo"/>
                <a:ea typeface="Arimo"/>
                <a:cs typeface="Arimo"/>
                <a:sym typeface="Arimo"/>
              </a:defRPr>
            </a:lvl1pPr>
            <a:lvl2pPr marL="0" marR="0" lvl="1" indent="0" algn="r" rtl="0">
              <a:spcBef>
                <a:spcPts val="0"/>
              </a:spcBef>
              <a:spcAft>
                <a:spcPts val="0"/>
              </a:spcAft>
              <a:buNone/>
              <a:defRPr sz="1000">
                <a:solidFill>
                  <a:schemeClr val="lt1"/>
                </a:solidFill>
                <a:latin typeface="Arimo"/>
                <a:ea typeface="Arimo"/>
                <a:cs typeface="Arimo"/>
                <a:sym typeface="Arimo"/>
              </a:defRPr>
            </a:lvl2pPr>
            <a:lvl3pPr marL="0" marR="0" lvl="2" indent="0" algn="r" rtl="0">
              <a:spcBef>
                <a:spcPts val="0"/>
              </a:spcBef>
              <a:spcAft>
                <a:spcPts val="0"/>
              </a:spcAft>
              <a:buNone/>
              <a:defRPr sz="1000">
                <a:solidFill>
                  <a:schemeClr val="lt1"/>
                </a:solidFill>
                <a:latin typeface="Arimo"/>
                <a:ea typeface="Arimo"/>
                <a:cs typeface="Arimo"/>
                <a:sym typeface="Arimo"/>
              </a:defRPr>
            </a:lvl3pPr>
            <a:lvl4pPr marL="0" marR="0" lvl="3" indent="0" algn="r" rtl="0">
              <a:spcBef>
                <a:spcPts val="0"/>
              </a:spcBef>
              <a:spcAft>
                <a:spcPts val="0"/>
              </a:spcAft>
              <a:buNone/>
              <a:defRPr sz="1000">
                <a:solidFill>
                  <a:schemeClr val="lt1"/>
                </a:solidFill>
                <a:latin typeface="Arimo"/>
                <a:ea typeface="Arimo"/>
                <a:cs typeface="Arimo"/>
                <a:sym typeface="Arimo"/>
              </a:defRPr>
            </a:lvl4pPr>
            <a:lvl5pPr marL="0" marR="0" lvl="4" indent="0" algn="r" rtl="0">
              <a:spcBef>
                <a:spcPts val="0"/>
              </a:spcBef>
              <a:spcAft>
                <a:spcPts val="0"/>
              </a:spcAft>
              <a:buNone/>
              <a:defRPr sz="1000">
                <a:solidFill>
                  <a:schemeClr val="lt1"/>
                </a:solidFill>
                <a:latin typeface="Arimo"/>
                <a:ea typeface="Arimo"/>
                <a:cs typeface="Arimo"/>
                <a:sym typeface="Arimo"/>
              </a:defRPr>
            </a:lvl5pPr>
            <a:lvl6pPr marL="0" marR="0" lvl="5" indent="0" algn="r" rtl="0">
              <a:spcBef>
                <a:spcPts val="0"/>
              </a:spcBef>
              <a:spcAft>
                <a:spcPts val="0"/>
              </a:spcAft>
              <a:buNone/>
              <a:defRPr sz="1000">
                <a:solidFill>
                  <a:schemeClr val="lt1"/>
                </a:solidFill>
                <a:latin typeface="Arimo"/>
                <a:ea typeface="Arimo"/>
                <a:cs typeface="Arimo"/>
                <a:sym typeface="Arimo"/>
              </a:defRPr>
            </a:lvl6pPr>
            <a:lvl7pPr marL="0" marR="0" lvl="6" indent="0" algn="r" rtl="0">
              <a:spcBef>
                <a:spcPts val="0"/>
              </a:spcBef>
              <a:spcAft>
                <a:spcPts val="0"/>
              </a:spcAft>
              <a:buNone/>
              <a:defRPr sz="1000">
                <a:solidFill>
                  <a:schemeClr val="lt1"/>
                </a:solidFill>
                <a:latin typeface="Arimo"/>
                <a:ea typeface="Arimo"/>
                <a:cs typeface="Arimo"/>
                <a:sym typeface="Arimo"/>
              </a:defRPr>
            </a:lvl7pPr>
            <a:lvl8pPr marL="0" marR="0" lvl="7" indent="0" algn="r" rtl="0">
              <a:spcBef>
                <a:spcPts val="0"/>
              </a:spcBef>
              <a:spcAft>
                <a:spcPts val="0"/>
              </a:spcAft>
              <a:buNone/>
              <a:defRPr sz="1000">
                <a:solidFill>
                  <a:schemeClr val="lt1"/>
                </a:solidFill>
                <a:latin typeface="Arimo"/>
                <a:ea typeface="Arimo"/>
                <a:cs typeface="Arimo"/>
                <a:sym typeface="Arimo"/>
              </a:defRPr>
            </a:lvl8pPr>
            <a:lvl9pPr marL="0" marR="0" lvl="8" indent="0" algn="r" rtl="0">
              <a:spcBef>
                <a:spcPts val="0"/>
              </a:spcBef>
              <a:spcAft>
                <a:spcPts val="0"/>
              </a:spcAft>
              <a:buNone/>
              <a:defRPr sz="1000">
                <a:solidFill>
                  <a:schemeClr val="lt1"/>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6856" name="Google Shape;56856;p139"/>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857" name="Google Shape;56857;p139"/>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56858" name="Google Shape;56858;p139"/>
          <p:cNvPicPr preferRelativeResize="0"/>
          <p:nvPr/>
        </p:nvPicPr>
        <p:blipFill rotWithShape="1">
          <a:blip r:embed="rId2">
            <a:alphaModFix/>
          </a:blip>
          <a:srcRect/>
          <a:stretch/>
        </p:blipFill>
        <p:spPr>
          <a:xfrm>
            <a:off x="0" y="1335163"/>
            <a:ext cx="9143999" cy="5334200"/>
          </a:xfrm>
          <a:prstGeom prst="rect">
            <a:avLst/>
          </a:prstGeom>
          <a:noFill/>
          <a:ln>
            <a:noFill/>
          </a:ln>
        </p:spPr>
      </p:pic>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自訂版面配置">
  <p:cSld name="1_自訂版面配置">
    <p:bg>
      <p:bgPr>
        <a:blipFill>
          <a:blip r:embed="rId2">
            <a:alphaModFix/>
          </a:blip>
          <a:stretch>
            <a:fillRect/>
          </a:stretch>
        </a:blipFill>
        <a:effectLst/>
      </p:bgPr>
    </p:bg>
    <p:spTree>
      <p:nvGrpSpPr>
        <p:cNvPr id="1" name="Shape 55442"/>
        <p:cNvGrpSpPr/>
        <p:nvPr/>
      </p:nvGrpSpPr>
      <p:grpSpPr>
        <a:xfrm>
          <a:off x="0" y="0"/>
          <a:ext cx="0" cy="0"/>
          <a:chOff x="0" y="0"/>
          <a:chExt cx="0" cy="0"/>
        </a:xfrm>
      </p:grpSpPr>
      <p:sp>
        <p:nvSpPr>
          <p:cNvPr id="55443" name="Google Shape;55443;p14"/>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5444" name="Google Shape;55444;p14"/>
          <p:cNvSpPr/>
          <p:nvPr/>
        </p:nvSpPr>
        <p:spPr>
          <a:xfrm>
            <a:off x="8028388"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sp>
        <p:nvSpPr>
          <p:cNvPr id="55445" name="Google Shape;55445;p14"/>
          <p:cNvSpPr txBox="1"/>
          <p:nvPr/>
        </p:nvSpPr>
        <p:spPr>
          <a:xfrm>
            <a:off x="-1200149" y="2"/>
            <a:ext cx="1176300" cy="246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00">
                <a:solidFill>
                  <a:srgbClr val="0D0D0D"/>
                </a:solidFill>
                <a:latin typeface="Arimo"/>
                <a:ea typeface="Arimo"/>
                <a:cs typeface="Arimo"/>
                <a:sym typeface="Arimo"/>
              </a:rPr>
              <a:t>結束頁</a:t>
            </a:r>
            <a:endParaRPr sz="1000">
              <a:solidFill>
                <a:srgbClr val="0D0D0D"/>
              </a:solidFill>
              <a:latin typeface="Arimo"/>
              <a:ea typeface="Arimo"/>
              <a:cs typeface="Arimo"/>
              <a:sym typeface="Arimo"/>
            </a:endParaRPr>
          </a:p>
        </p:txBody>
      </p:sp>
      <p:sp>
        <p:nvSpPr>
          <p:cNvPr id="55446" name="Google Shape;55446;p14"/>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5447" name="Google Shape;55447;p14"/>
          <p:cNvGrpSpPr/>
          <p:nvPr/>
        </p:nvGrpSpPr>
        <p:grpSpPr>
          <a:xfrm>
            <a:off x="8136115" y="586449"/>
            <a:ext cx="504055" cy="370495"/>
            <a:chOff x="3137" y="13119"/>
            <a:chExt cx="1935" cy="1422"/>
          </a:xfrm>
        </p:grpSpPr>
        <p:sp>
          <p:nvSpPr>
            <p:cNvPr id="55448" name="Google Shape;55448;p14"/>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449" name="Google Shape;55449;p14"/>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450" name="Google Shape;55450;p14"/>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5451" name="Google Shape;55451;p14"/>
          <p:cNvSpPr txBox="1">
            <a:spLocks noGrp="1"/>
          </p:cNvSpPr>
          <p:nvPr>
            <p:ph type="sldNum" idx="12"/>
          </p:nvPr>
        </p:nvSpPr>
        <p:spPr>
          <a:xfrm>
            <a:off x="8064000" y="6667973"/>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5452" name="Google Shape;55452;p14"/>
          <p:cNvSpPr txBox="1">
            <a:spLocks noGrp="1"/>
          </p:cNvSpPr>
          <p:nvPr>
            <p:ph type="dt" idx="10"/>
          </p:nvPr>
        </p:nvSpPr>
        <p:spPr>
          <a:xfrm>
            <a:off x="6984000" y="6667973"/>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453" name="Google Shape;55453;p14"/>
          <p:cNvSpPr txBox="1"/>
          <p:nvPr/>
        </p:nvSpPr>
        <p:spPr>
          <a:xfrm>
            <a:off x="-1200149" y="2"/>
            <a:ext cx="1176300" cy="246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00">
                <a:solidFill>
                  <a:srgbClr val="0D0D0D"/>
                </a:solidFill>
                <a:latin typeface="Arimo"/>
                <a:ea typeface="Arimo"/>
                <a:cs typeface="Arimo"/>
                <a:sym typeface="Arimo"/>
              </a:rPr>
              <a:t>結束頁</a:t>
            </a:r>
            <a:endParaRPr sz="1000">
              <a:solidFill>
                <a:srgbClr val="0D0D0D"/>
              </a:solidFill>
              <a:latin typeface="Arimo"/>
              <a:ea typeface="Arimo"/>
              <a:cs typeface="Arimo"/>
              <a:sym typeface="Arimo"/>
            </a:endParaRPr>
          </a:p>
        </p:txBody>
      </p:sp>
      <p:grpSp>
        <p:nvGrpSpPr>
          <p:cNvPr id="55454" name="Google Shape;55454;p14"/>
          <p:cNvGrpSpPr/>
          <p:nvPr/>
        </p:nvGrpSpPr>
        <p:grpSpPr>
          <a:xfrm>
            <a:off x="8136115" y="586449"/>
            <a:ext cx="504055" cy="370495"/>
            <a:chOff x="3137" y="13119"/>
            <a:chExt cx="1935" cy="1422"/>
          </a:xfrm>
        </p:grpSpPr>
        <p:sp>
          <p:nvSpPr>
            <p:cNvPr id="55455" name="Google Shape;55455;p14"/>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456" name="Google Shape;55456;p14"/>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457" name="Google Shape;55457;p14"/>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1_只有標題-標題置中">
  <p:cSld name="1_只有標題-標題置中">
    <p:spTree>
      <p:nvGrpSpPr>
        <p:cNvPr id="1" name="Shape 56859"/>
        <p:cNvGrpSpPr/>
        <p:nvPr/>
      </p:nvGrpSpPr>
      <p:grpSpPr>
        <a:xfrm>
          <a:off x="0" y="0"/>
          <a:ext cx="0" cy="0"/>
          <a:chOff x="0" y="0"/>
          <a:chExt cx="0" cy="0"/>
        </a:xfrm>
      </p:grpSpPr>
      <p:sp>
        <p:nvSpPr>
          <p:cNvPr id="56860" name="Google Shape;56860;p140"/>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800"/>
              <a:buFont typeface="Calibri"/>
              <a:buNone/>
            </a:pPr>
            <a:r>
              <a:rPr lang="en-US" sz="800" i="1">
                <a:solidFill>
                  <a:schemeClr val="lt1"/>
                </a:solidFill>
                <a:latin typeface="Calibri"/>
                <a:ea typeface="Calibri"/>
                <a:cs typeface="Calibri"/>
                <a:sym typeface="Calibri"/>
              </a:rPr>
              <a:t>Proprietary and Confidential to IDT, for Authorized Clients only</a:t>
            </a:r>
            <a:endParaRPr/>
          </a:p>
        </p:txBody>
      </p:sp>
      <p:sp>
        <p:nvSpPr>
          <p:cNvPr id="56861" name="Google Shape;56861;p140"/>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6862" name="Google Shape;56862;p140"/>
          <p:cNvGrpSpPr/>
          <p:nvPr/>
        </p:nvGrpSpPr>
        <p:grpSpPr>
          <a:xfrm>
            <a:off x="8136115" y="586449"/>
            <a:ext cx="504055" cy="370495"/>
            <a:chOff x="3137" y="13119"/>
            <a:chExt cx="1935" cy="1422"/>
          </a:xfrm>
        </p:grpSpPr>
        <p:sp>
          <p:nvSpPr>
            <p:cNvPr id="56863" name="Google Shape;56863;p140"/>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6864" name="Google Shape;56864;p140"/>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6865" name="Google Shape;56865;p140"/>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56866" name="Google Shape;56866;p140"/>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867" name="Google Shape;56867;p140"/>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chemeClr val="lt1"/>
                </a:solidFill>
                <a:latin typeface="Arimo"/>
                <a:ea typeface="Arimo"/>
                <a:cs typeface="Arimo"/>
                <a:sym typeface="Arimo"/>
              </a:defRPr>
            </a:lvl1pPr>
            <a:lvl2pPr marL="0" marR="0" lvl="1" indent="0" algn="r" rtl="0">
              <a:spcBef>
                <a:spcPts val="0"/>
              </a:spcBef>
              <a:spcAft>
                <a:spcPts val="0"/>
              </a:spcAft>
              <a:buNone/>
              <a:defRPr sz="1000">
                <a:solidFill>
                  <a:schemeClr val="lt1"/>
                </a:solidFill>
                <a:latin typeface="Arimo"/>
                <a:ea typeface="Arimo"/>
                <a:cs typeface="Arimo"/>
                <a:sym typeface="Arimo"/>
              </a:defRPr>
            </a:lvl2pPr>
            <a:lvl3pPr marL="0" marR="0" lvl="2" indent="0" algn="r" rtl="0">
              <a:spcBef>
                <a:spcPts val="0"/>
              </a:spcBef>
              <a:spcAft>
                <a:spcPts val="0"/>
              </a:spcAft>
              <a:buNone/>
              <a:defRPr sz="1000">
                <a:solidFill>
                  <a:schemeClr val="lt1"/>
                </a:solidFill>
                <a:latin typeface="Arimo"/>
                <a:ea typeface="Arimo"/>
                <a:cs typeface="Arimo"/>
                <a:sym typeface="Arimo"/>
              </a:defRPr>
            </a:lvl3pPr>
            <a:lvl4pPr marL="0" marR="0" lvl="3" indent="0" algn="r" rtl="0">
              <a:spcBef>
                <a:spcPts val="0"/>
              </a:spcBef>
              <a:spcAft>
                <a:spcPts val="0"/>
              </a:spcAft>
              <a:buNone/>
              <a:defRPr sz="1000">
                <a:solidFill>
                  <a:schemeClr val="lt1"/>
                </a:solidFill>
                <a:latin typeface="Arimo"/>
                <a:ea typeface="Arimo"/>
                <a:cs typeface="Arimo"/>
                <a:sym typeface="Arimo"/>
              </a:defRPr>
            </a:lvl4pPr>
            <a:lvl5pPr marL="0" marR="0" lvl="4" indent="0" algn="r" rtl="0">
              <a:spcBef>
                <a:spcPts val="0"/>
              </a:spcBef>
              <a:spcAft>
                <a:spcPts val="0"/>
              </a:spcAft>
              <a:buNone/>
              <a:defRPr sz="1000">
                <a:solidFill>
                  <a:schemeClr val="lt1"/>
                </a:solidFill>
                <a:latin typeface="Arimo"/>
                <a:ea typeface="Arimo"/>
                <a:cs typeface="Arimo"/>
                <a:sym typeface="Arimo"/>
              </a:defRPr>
            </a:lvl5pPr>
            <a:lvl6pPr marL="0" marR="0" lvl="5" indent="0" algn="r" rtl="0">
              <a:spcBef>
                <a:spcPts val="0"/>
              </a:spcBef>
              <a:spcAft>
                <a:spcPts val="0"/>
              </a:spcAft>
              <a:buNone/>
              <a:defRPr sz="1000">
                <a:solidFill>
                  <a:schemeClr val="lt1"/>
                </a:solidFill>
                <a:latin typeface="Arimo"/>
                <a:ea typeface="Arimo"/>
                <a:cs typeface="Arimo"/>
                <a:sym typeface="Arimo"/>
              </a:defRPr>
            </a:lvl6pPr>
            <a:lvl7pPr marL="0" marR="0" lvl="6" indent="0" algn="r" rtl="0">
              <a:spcBef>
                <a:spcPts val="0"/>
              </a:spcBef>
              <a:spcAft>
                <a:spcPts val="0"/>
              </a:spcAft>
              <a:buNone/>
              <a:defRPr sz="1000">
                <a:solidFill>
                  <a:schemeClr val="lt1"/>
                </a:solidFill>
                <a:latin typeface="Arimo"/>
                <a:ea typeface="Arimo"/>
                <a:cs typeface="Arimo"/>
                <a:sym typeface="Arimo"/>
              </a:defRPr>
            </a:lvl7pPr>
            <a:lvl8pPr marL="0" marR="0" lvl="7" indent="0" algn="r" rtl="0">
              <a:spcBef>
                <a:spcPts val="0"/>
              </a:spcBef>
              <a:spcAft>
                <a:spcPts val="0"/>
              </a:spcAft>
              <a:buNone/>
              <a:defRPr sz="1000">
                <a:solidFill>
                  <a:schemeClr val="lt1"/>
                </a:solidFill>
                <a:latin typeface="Arimo"/>
                <a:ea typeface="Arimo"/>
                <a:cs typeface="Arimo"/>
                <a:sym typeface="Arimo"/>
              </a:defRPr>
            </a:lvl8pPr>
            <a:lvl9pPr marL="0" marR="0" lvl="8" indent="0" algn="r" rtl="0">
              <a:spcBef>
                <a:spcPts val="0"/>
              </a:spcBef>
              <a:spcAft>
                <a:spcPts val="0"/>
              </a:spcAft>
              <a:buNone/>
              <a:defRPr sz="1000">
                <a:solidFill>
                  <a:schemeClr val="lt1"/>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6868" name="Google Shape;56868;p140"/>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1_自訂版面配置">
  <p:cSld name="1_自訂版面配置">
    <p:bg>
      <p:bgPr>
        <a:blipFill>
          <a:blip r:embed="rId2">
            <a:alphaModFix/>
          </a:blip>
          <a:stretch>
            <a:fillRect/>
          </a:stretch>
        </a:blipFill>
        <a:effectLst/>
      </p:bgPr>
    </p:bg>
    <p:spTree>
      <p:nvGrpSpPr>
        <p:cNvPr id="1" name="Shape 56869"/>
        <p:cNvGrpSpPr/>
        <p:nvPr/>
      </p:nvGrpSpPr>
      <p:grpSpPr>
        <a:xfrm>
          <a:off x="0" y="0"/>
          <a:ext cx="0" cy="0"/>
          <a:chOff x="0" y="0"/>
          <a:chExt cx="0" cy="0"/>
        </a:xfrm>
      </p:grpSpPr>
      <p:sp>
        <p:nvSpPr>
          <p:cNvPr id="56870" name="Google Shape;56870;p141"/>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800"/>
              <a:buFont typeface="Calibri"/>
              <a:buNone/>
            </a:pPr>
            <a:r>
              <a:rPr lang="en-US" sz="800" i="1">
                <a:solidFill>
                  <a:schemeClr val="lt1"/>
                </a:solidFill>
                <a:latin typeface="Calibri"/>
                <a:ea typeface="Calibri"/>
                <a:cs typeface="Calibri"/>
                <a:sym typeface="Calibri"/>
              </a:rPr>
              <a:t>Proprietary and Confidential to IDT, for Authorized Clients only</a:t>
            </a:r>
            <a:endParaRPr/>
          </a:p>
        </p:txBody>
      </p:sp>
      <p:sp>
        <p:nvSpPr>
          <p:cNvPr id="56871" name="Google Shape;56871;p141"/>
          <p:cNvSpPr/>
          <p:nvPr/>
        </p:nvSpPr>
        <p:spPr>
          <a:xfrm>
            <a:off x="8028388"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sp>
        <p:nvSpPr>
          <p:cNvPr id="56872" name="Google Shape;56872;p141"/>
          <p:cNvSpPr txBox="1"/>
          <p:nvPr/>
        </p:nvSpPr>
        <p:spPr>
          <a:xfrm>
            <a:off x="-1200149" y="2"/>
            <a:ext cx="1176300" cy="246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00">
                <a:solidFill>
                  <a:srgbClr val="0D0D0D"/>
                </a:solidFill>
                <a:latin typeface="Arimo"/>
                <a:ea typeface="Arimo"/>
                <a:cs typeface="Arimo"/>
                <a:sym typeface="Arimo"/>
              </a:rPr>
              <a:t>結束頁</a:t>
            </a:r>
            <a:endParaRPr sz="1000">
              <a:solidFill>
                <a:srgbClr val="0D0D0D"/>
              </a:solidFill>
              <a:latin typeface="Arimo"/>
              <a:ea typeface="Arimo"/>
              <a:cs typeface="Arimo"/>
              <a:sym typeface="Arimo"/>
            </a:endParaRPr>
          </a:p>
        </p:txBody>
      </p:sp>
      <p:sp>
        <p:nvSpPr>
          <p:cNvPr id="56873" name="Google Shape;56873;p141"/>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6874" name="Google Shape;56874;p141"/>
          <p:cNvGrpSpPr/>
          <p:nvPr/>
        </p:nvGrpSpPr>
        <p:grpSpPr>
          <a:xfrm>
            <a:off x="8136115" y="586449"/>
            <a:ext cx="504055" cy="370495"/>
            <a:chOff x="3137" y="13119"/>
            <a:chExt cx="1935" cy="1422"/>
          </a:xfrm>
        </p:grpSpPr>
        <p:sp>
          <p:nvSpPr>
            <p:cNvPr id="56875" name="Google Shape;56875;p141"/>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6876" name="Google Shape;56876;p141"/>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6877" name="Google Shape;56877;p141"/>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56878" name="Google Shape;56878;p141"/>
          <p:cNvSpPr txBox="1">
            <a:spLocks noGrp="1"/>
          </p:cNvSpPr>
          <p:nvPr>
            <p:ph type="sldNum" idx="12"/>
          </p:nvPr>
        </p:nvSpPr>
        <p:spPr>
          <a:xfrm>
            <a:off x="8064000" y="6667973"/>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chemeClr val="lt1"/>
                </a:solidFill>
                <a:latin typeface="Arimo"/>
                <a:ea typeface="Arimo"/>
                <a:cs typeface="Arimo"/>
                <a:sym typeface="Arimo"/>
              </a:defRPr>
            </a:lvl1pPr>
            <a:lvl2pPr marL="0" marR="0" lvl="1" indent="0" algn="r" rtl="0">
              <a:spcBef>
                <a:spcPts val="0"/>
              </a:spcBef>
              <a:spcAft>
                <a:spcPts val="0"/>
              </a:spcAft>
              <a:buNone/>
              <a:defRPr sz="1000">
                <a:solidFill>
                  <a:schemeClr val="lt1"/>
                </a:solidFill>
                <a:latin typeface="Arimo"/>
                <a:ea typeface="Arimo"/>
                <a:cs typeface="Arimo"/>
                <a:sym typeface="Arimo"/>
              </a:defRPr>
            </a:lvl2pPr>
            <a:lvl3pPr marL="0" marR="0" lvl="2" indent="0" algn="r" rtl="0">
              <a:spcBef>
                <a:spcPts val="0"/>
              </a:spcBef>
              <a:spcAft>
                <a:spcPts val="0"/>
              </a:spcAft>
              <a:buNone/>
              <a:defRPr sz="1000">
                <a:solidFill>
                  <a:schemeClr val="lt1"/>
                </a:solidFill>
                <a:latin typeface="Arimo"/>
                <a:ea typeface="Arimo"/>
                <a:cs typeface="Arimo"/>
                <a:sym typeface="Arimo"/>
              </a:defRPr>
            </a:lvl3pPr>
            <a:lvl4pPr marL="0" marR="0" lvl="3" indent="0" algn="r" rtl="0">
              <a:spcBef>
                <a:spcPts val="0"/>
              </a:spcBef>
              <a:spcAft>
                <a:spcPts val="0"/>
              </a:spcAft>
              <a:buNone/>
              <a:defRPr sz="1000">
                <a:solidFill>
                  <a:schemeClr val="lt1"/>
                </a:solidFill>
                <a:latin typeface="Arimo"/>
                <a:ea typeface="Arimo"/>
                <a:cs typeface="Arimo"/>
                <a:sym typeface="Arimo"/>
              </a:defRPr>
            </a:lvl4pPr>
            <a:lvl5pPr marL="0" marR="0" lvl="4" indent="0" algn="r" rtl="0">
              <a:spcBef>
                <a:spcPts val="0"/>
              </a:spcBef>
              <a:spcAft>
                <a:spcPts val="0"/>
              </a:spcAft>
              <a:buNone/>
              <a:defRPr sz="1000">
                <a:solidFill>
                  <a:schemeClr val="lt1"/>
                </a:solidFill>
                <a:latin typeface="Arimo"/>
                <a:ea typeface="Arimo"/>
                <a:cs typeface="Arimo"/>
                <a:sym typeface="Arimo"/>
              </a:defRPr>
            </a:lvl5pPr>
            <a:lvl6pPr marL="0" marR="0" lvl="5" indent="0" algn="r" rtl="0">
              <a:spcBef>
                <a:spcPts val="0"/>
              </a:spcBef>
              <a:spcAft>
                <a:spcPts val="0"/>
              </a:spcAft>
              <a:buNone/>
              <a:defRPr sz="1000">
                <a:solidFill>
                  <a:schemeClr val="lt1"/>
                </a:solidFill>
                <a:latin typeface="Arimo"/>
                <a:ea typeface="Arimo"/>
                <a:cs typeface="Arimo"/>
                <a:sym typeface="Arimo"/>
              </a:defRPr>
            </a:lvl6pPr>
            <a:lvl7pPr marL="0" marR="0" lvl="6" indent="0" algn="r" rtl="0">
              <a:spcBef>
                <a:spcPts val="0"/>
              </a:spcBef>
              <a:spcAft>
                <a:spcPts val="0"/>
              </a:spcAft>
              <a:buNone/>
              <a:defRPr sz="1000">
                <a:solidFill>
                  <a:schemeClr val="lt1"/>
                </a:solidFill>
                <a:latin typeface="Arimo"/>
                <a:ea typeface="Arimo"/>
                <a:cs typeface="Arimo"/>
                <a:sym typeface="Arimo"/>
              </a:defRPr>
            </a:lvl7pPr>
            <a:lvl8pPr marL="0" marR="0" lvl="7" indent="0" algn="r" rtl="0">
              <a:spcBef>
                <a:spcPts val="0"/>
              </a:spcBef>
              <a:spcAft>
                <a:spcPts val="0"/>
              </a:spcAft>
              <a:buNone/>
              <a:defRPr sz="1000">
                <a:solidFill>
                  <a:schemeClr val="lt1"/>
                </a:solidFill>
                <a:latin typeface="Arimo"/>
                <a:ea typeface="Arimo"/>
                <a:cs typeface="Arimo"/>
                <a:sym typeface="Arimo"/>
              </a:defRPr>
            </a:lvl8pPr>
            <a:lvl9pPr marL="0" marR="0" lvl="8" indent="0" algn="r" rtl="0">
              <a:spcBef>
                <a:spcPts val="0"/>
              </a:spcBef>
              <a:spcAft>
                <a:spcPts val="0"/>
              </a:spcAft>
              <a:buNone/>
              <a:defRPr sz="1000">
                <a:solidFill>
                  <a:schemeClr val="lt1"/>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6879" name="Google Shape;56879;p141"/>
          <p:cNvSpPr txBox="1">
            <a:spLocks noGrp="1"/>
          </p:cNvSpPr>
          <p:nvPr>
            <p:ph type="dt" idx="10"/>
          </p:nvPr>
        </p:nvSpPr>
        <p:spPr>
          <a:xfrm>
            <a:off x="6984000" y="6667973"/>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880" name="Google Shape;56880;p141"/>
          <p:cNvSpPr txBox="1"/>
          <p:nvPr/>
        </p:nvSpPr>
        <p:spPr>
          <a:xfrm>
            <a:off x="-1200149" y="2"/>
            <a:ext cx="1176300" cy="246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00">
                <a:solidFill>
                  <a:srgbClr val="0D0D0D"/>
                </a:solidFill>
                <a:latin typeface="Arimo"/>
                <a:ea typeface="Arimo"/>
                <a:cs typeface="Arimo"/>
                <a:sym typeface="Arimo"/>
              </a:rPr>
              <a:t>結束頁</a:t>
            </a:r>
            <a:endParaRPr sz="1000">
              <a:solidFill>
                <a:srgbClr val="0D0D0D"/>
              </a:solidFill>
              <a:latin typeface="Arimo"/>
              <a:ea typeface="Arimo"/>
              <a:cs typeface="Arimo"/>
              <a:sym typeface="Arimo"/>
            </a:endParaRPr>
          </a:p>
        </p:txBody>
      </p:sp>
      <p:grpSp>
        <p:nvGrpSpPr>
          <p:cNvPr id="56881" name="Google Shape;56881;p141"/>
          <p:cNvGrpSpPr/>
          <p:nvPr/>
        </p:nvGrpSpPr>
        <p:grpSpPr>
          <a:xfrm>
            <a:off x="8136115" y="586449"/>
            <a:ext cx="504055" cy="370495"/>
            <a:chOff x="3137" y="13119"/>
            <a:chExt cx="1935" cy="1422"/>
          </a:xfrm>
        </p:grpSpPr>
        <p:sp>
          <p:nvSpPr>
            <p:cNvPr id="56882" name="Google Shape;56882;p141"/>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6883" name="Google Shape;56883;p141"/>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6884" name="Google Shape;56884;p141"/>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標題投影片" type="title">
  <p:cSld name="TITLE">
    <p:bg>
      <p:bgPr>
        <a:blipFill>
          <a:blip r:embed="rId2">
            <a:alphaModFix/>
          </a:blip>
          <a:stretch>
            <a:fillRect/>
          </a:stretch>
        </a:blipFill>
        <a:effectLst/>
      </p:bgPr>
    </p:bg>
    <p:spTree>
      <p:nvGrpSpPr>
        <p:cNvPr id="1" name="Shape 56885"/>
        <p:cNvGrpSpPr/>
        <p:nvPr/>
      </p:nvGrpSpPr>
      <p:grpSpPr>
        <a:xfrm>
          <a:off x="0" y="0"/>
          <a:ext cx="0" cy="0"/>
          <a:chOff x="0" y="0"/>
          <a:chExt cx="0" cy="0"/>
        </a:xfrm>
      </p:grpSpPr>
      <p:sp>
        <p:nvSpPr>
          <p:cNvPr id="56886" name="Google Shape;56886;p142"/>
          <p:cNvSpPr/>
          <p:nvPr/>
        </p:nvSpPr>
        <p:spPr>
          <a:xfrm>
            <a:off x="1689101" y="4600576"/>
            <a:ext cx="3746400" cy="45900"/>
          </a:xfrm>
          <a:prstGeom prst="rect">
            <a:avLst/>
          </a:prstGeom>
          <a:solidFill>
            <a:srgbClr val="FFE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887" name="Google Shape;56887;p142"/>
          <p:cNvSpPr/>
          <p:nvPr/>
        </p:nvSpPr>
        <p:spPr>
          <a:xfrm>
            <a:off x="5364166" y="4600576"/>
            <a:ext cx="2111400" cy="45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888" name="Google Shape;56888;p142"/>
          <p:cNvSpPr/>
          <p:nvPr/>
        </p:nvSpPr>
        <p:spPr>
          <a:xfrm>
            <a:off x="7475540" y="4600576"/>
            <a:ext cx="274500" cy="45900"/>
          </a:xfrm>
          <a:prstGeom prst="rect">
            <a:avLst/>
          </a:prstGeom>
          <a:solidFill>
            <a:srgbClr val="FFE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889" name="Google Shape;56889;p142"/>
          <p:cNvSpPr/>
          <p:nvPr/>
        </p:nvSpPr>
        <p:spPr>
          <a:xfrm>
            <a:off x="7750175" y="4600576"/>
            <a:ext cx="274500" cy="45900"/>
          </a:xfrm>
          <a:prstGeom prst="rect">
            <a:avLst/>
          </a:prstGeom>
          <a:solidFill>
            <a:srgbClr val="FFD54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890" name="Google Shape;56890;p142"/>
          <p:cNvSpPr/>
          <p:nvPr/>
        </p:nvSpPr>
        <p:spPr>
          <a:xfrm>
            <a:off x="8024813" y="4600576"/>
            <a:ext cx="284100" cy="45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891" name="Google Shape;56891;p142"/>
          <p:cNvSpPr/>
          <p:nvPr/>
        </p:nvSpPr>
        <p:spPr>
          <a:xfrm>
            <a:off x="279400" y="4600576"/>
            <a:ext cx="566700" cy="45900"/>
          </a:xfrm>
          <a:prstGeom prst="rect">
            <a:avLst/>
          </a:prstGeom>
          <a:solidFill>
            <a:srgbClr val="FFD54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892" name="Google Shape;56892;p142"/>
          <p:cNvSpPr/>
          <p:nvPr/>
        </p:nvSpPr>
        <p:spPr>
          <a:xfrm>
            <a:off x="846141" y="4600576"/>
            <a:ext cx="566700" cy="45900"/>
          </a:xfrm>
          <a:prstGeom prst="rect">
            <a:avLst/>
          </a:prstGeom>
          <a:solidFill>
            <a:srgbClr val="FFE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893" name="Google Shape;56893;p142"/>
          <p:cNvSpPr/>
          <p:nvPr/>
        </p:nvSpPr>
        <p:spPr>
          <a:xfrm>
            <a:off x="1412878" y="4600576"/>
            <a:ext cx="282600" cy="45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894" name="Google Shape;56894;p142"/>
          <p:cNvSpPr/>
          <p:nvPr/>
        </p:nvSpPr>
        <p:spPr>
          <a:xfrm>
            <a:off x="8304216" y="4600576"/>
            <a:ext cx="274500" cy="45900"/>
          </a:xfrm>
          <a:prstGeom prst="rect">
            <a:avLst/>
          </a:prstGeom>
          <a:solidFill>
            <a:srgbClr val="FFE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895" name="Google Shape;56895;p142"/>
          <p:cNvSpPr/>
          <p:nvPr/>
        </p:nvSpPr>
        <p:spPr>
          <a:xfrm>
            <a:off x="8578853" y="4600576"/>
            <a:ext cx="284100" cy="45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896" name="Google Shape;56896;p142"/>
          <p:cNvSpPr/>
          <p:nvPr/>
        </p:nvSpPr>
        <p:spPr>
          <a:xfrm>
            <a:off x="8863016" y="4600576"/>
            <a:ext cx="281100" cy="45900"/>
          </a:xfrm>
          <a:prstGeom prst="rect">
            <a:avLst/>
          </a:prstGeom>
          <a:solidFill>
            <a:srgbClr val="FFD54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897" name="Google Shape;56897;p142"/>
          <p:cNvSpPr/>
          <p:nvPr/>
        </p:nvSpPr>
        <p:spPr>
          <a:xfrm>
            <a:off x="-4763" y="4600576"/>
            <a:ext cx="284100" cy="45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898" name="Google Shape;56898;p142"/>
          <p:cNvSpPr txBox="1">
            <a:spLocks noGrp="1"/>
          </p:cNvSpPr>
          <p:nvPr>
            <p:ph type="ctrTitle"/>
          </p:nvPr>
        </p:nvSpPr>
        <p:spPr>
          <a:xfrm>
            <a:off x="0" y="2808000"/>
            <a:ext cx="9144000" cy="1800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SzPts val="1400"/>
              <a:buNone/>
              <a:defRPr sz="4400" b="1">
                <a:solidFill>
                  <a:schemeClr val="dk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899" name="Google Shape;56899;p142"/>
          <p:cNvSpPr txBox="1">
            <a:spLocks noGrp="1"/>
          </p:cNvSpPr>
          <p:nvPr>
            <p:ph type="subTitle" idx="1"/>
          </p:nvPr>
        </p:nvSpPr>
        <p:spPr>
          <a:xfrm>
            <a:off x="1763688" y="4941168"/>
            <a:ext cx="3528300" cy="1656300"/>
          </a:xfrm>
          <a:prstGeom prst="rect">
            <a:avLst/>
          </a:prstGeom>
          <a:noFill/>
          <a:ln>
            <a:noFill/>
          </a:ln>
        </p:spPr>
        <p:txBody>
          <a:bodyPr spcFirstLastPara="1" wrap="square" lIns="91425" tIns="45700" rIns="91425" bIns="45700" anchor="t" anchorCtr="0">
            <a:noAutofit/>
          </a:bodyPr>
          <a:lstStyle>
            <a:lvl1pPr lvl="0" algn="l" rtl="0">
              <a:spcBef>
                <a:spcPts val="600"/>
              </a:spcBef>
              <a:spcAft>
                <a:spcPts val="0"/>
              </a:spcAft>
              <a:buSzPts val="3200"/>
              <a:buNone/>
              <a:defRPr b="0">
                <a:solidFill>
                  <a:srgbClr val="002060"/>
                </a:solidFill>
              </a:defRPr>
            </a:lvl1pPr>
            <a:lvl2pPr lvl="1" algn="ctr" rtl="0">
              <a:spcBef>
                <a:spcPts val="600"/>
              </a:spcBef>
              <a:spcAft>
                <a:spcPts val="0"/>
              </a:spcAft>
              <a:buSzPts val="2100"/>
              <a:buNone/>
              <a:defRPr>
                <a:solidFill>
                  <a:srgbClr val="888888"/>
                </a:solidFill>
              </a:defRPr>
            </a:lvl2pPr>
            <a:lvl3pPr lvl="2" algn="ctr" rtl="0">
              <a:spcBef>
                <a:spcPts val="600"/>
              </a:spcBef>
              <a:spcAft>
                <a:spcPts val="0"/>
              </a:spcAft>
              <a:buSzPts val="1440"/>
              <a:buNone/>
              <a:defRPr>
                <a:solidFill>
                  <a:srgbClr val="888888"/>
                </a:solidFill>
              </a:defRPr>
            </a:lvl3pPr>
            <a:lvl4pPr lvl="3" algn="ctr" rtl="0">
              <a:spcBef>
                <a:spcPts val="600"/>
              </a:spcBef>
              <a:spcAft>
                <a:spcPts val="0"/>
              </a:spcAft>
              <a:buSzPts val="1200"/>
              <a:buNone/>
              <a:defRPr>
                <a:solidFill>
                  <a:srgbClr val="888888"/>
                </a:solidFill>
              </a:defRPr>
            </a:lvl4pPr>
            <a:lvl5pPr lvl="4" algn="ctr" rtl="0">
              <a:spcBef>
                <a:spcPts val="600"/>
              </a:spcBef>
              <a:spcAft>
                <a:spcPts val="0"/>
              </a:spcAft>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pic>
        <p:nvPicPr>
          <p:cNvPr id="56900" name="Google Shape;56900;p142"/>
          <p:cNvPicPr preferRelativeResize="0"/>
          <p:nvPr/>
        </p:nvPicPr>
        <p:blipFill rotWithShape="1">
          <a:blip r:embed="rId3">
            <a:alphaModFix/>
          </a:blip>
          <a:srcRect/>
          <a:stretch/>
        </p:blipFill>
        <p:spPr>
          <a:xfrm>
            <a:off x="5458917" y="116635"/>
            <a:ext cx="2857500" cy="714375"/>
          </a:xfrm>
          <a:prstGeom prst="rect">
            <a:avLst/>
          </a:prstGeom>
          <a:noFill/>
          <a:ln>
            <a:noFill/>
          </a:ln>
        </p:spPr>
      </p:pic>
    </p:spTree>
  </p:cSld>
  <p:clrMapOvr>
    <a:masterClrMapping/>
  </p:clrMapOvr>
  <p:transition spd="med">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標題及物件" type="obj">
  <p:cSld name="OBJECT">
    <p:spTree>
      <p:nvGrpSpPr>
        <p:cNvPr id="1" name="Shape 56901"/>
        <p:cNvGrpSpPr/>
        <p:nvPr/>
      </p:nvGrpSpPr>
      <p:grpSpPr>
        <a:xfrm>
          <a:off x="0" y="0"/>
          <a:ext cx="0" cy="0"/>
          <a:chOff x="0" y="0"/>
          <a:chExt cx="0" cy="0"/>
        </a:xfrm>
      </p:grpSpPr>
      <p:sp>
        <p:nvSpPr>
          <p:cNvPr id="56902" name="Google Shape;56902;p143"/>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800"/>
              <a:buFont typeface="Calibri"/>
              <a:buNone/>
            </a:pPr>
            <a:r>
              <a:rPr lang="en-US" sz="800" i="1">
                <a:solidFill>
                  <a:schemeClr val="lt1"/>
                </a:solidFill>
                <a:latin typeface="Calibri"/>
                <a:ea typeface="Calibri"/>
                <a:cs typeface="Calibri"/>
                <a:sym typeface="Calibri"/>
              </a:rPr>
              <a:t>Proprietary and Confidential to IDT, for Authorized Clients only</a:t>
            </a:r>
            <a:endParaRPr/>
          </a:p>
        </p:txBody>
      </p:sp>
      <p:sp>
        <p:nvSpPr>
          <p:cNvPr id="56903" name="Google Shape;56903;p143"/>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6904" name="Google Shape;56904;p143"/>
          <p:cNvGrpSpPr/>
          <p:nvPr/>
        </p:nvGrpSpPr>
        <p:grpSpPr>
          <a:xfrm>
            <a:off x="8136115" y="586449"/>
            <a:ext cx="504055" cy="370495"/>
            <a:chOff x="3137" y="13119"/>
            <a:chExt cx="1935" cy="1422"/>
          </a:xfrm>
        </p:grpSpPr>
        <p:sp>
          <p:nvSpPr>
            <p:cNvPr id="56905" name="Google Shape;56905;p143"/>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6906" name="Google Shape;56906;p143"/>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6907" name="Google Shape;56907;p143"/>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56908" name="Google Shape;56908;p143"/>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909" name="Google Shape;56909;p143"/>
          <p:cNvSpPr txBox="1">
            <a:spLocks noGrp="1"/>
          </p:cNvSpPr>
          <p:nvPr>
            <p:ph type="body" idx="1"/>
          </p:nvPr>
        </p:nvSpPr>
        <p:spPr>
          <a:xfrm>
            <a:off x="432000" y="1260000"/>
            <a:ext cx="8280000" cy="5040000"/>
          </a:xfrm>
          <a:prstGeom prst="rect">
            <a:avLst/>
          </a:prstGeom>
          <a:noFill/>
          <a:ln>
            <a:noFill/>
          </a:ln>
        </p:spPr>
        <p:txBody>
          <a:bodyPr spcFirstLastPara="1" wrap="square" lIns="91425" tIns="45700" rIns="91425" bIns="45700" anchor="t" anchorCtr="0">
            <a:noAutofit/>
          </a:bodyPr>
          <a:lstStyle>
            <a:lvl1pPr marL="457200" lvl="0" indent="-419100" algn="l" rtl="0">
              <a:spcBef>
                <a:spcPts val="600"/>
              </a:spcBef>
              <a:spcAft>
                <a:spcPts val="0"/>
              </a:spcAft>
              <a:buClr>
                <a:srgbClr val="0070C0"/>
              </a:buClr>
              <a:buSzPts val="3000"/>
              <a:buChar char="•"/>
              <a:defRPr sz="3000"/>
            </a:lvl1pPr>
            <a:lvl2pPr marL="914400" lvl="1" indent="-342900" algn="l" rtl="0">
              <a:spcBef>
                <a:spcPts val="600"/>
              </a:spcBef>
              <a:spcAft>
                <a:spcPts val="0"/>
              </a:spcAft>
              <a:buClr>
                <a:srgbClr val="0070C0"/>
              </a:buClr>
              <a:buSzPts val="1800"/>
              <a:buChar char="⮚"/>
              <a:defRPr sz="2400"/>
            </a:lvl2pPr>
            <a:lvl3pPr marL="1371600" lvl="2" indent="-320039" algn="l" rtl="0">
              <a:spcBef>
                <a:spcPts val="600"/>
              </a:spcBef>
              <a:spcAft>
                <a:spcPts val="0"/>
              </a:spcAft>
              <a:buClr>
                <a:srgbClr val="0070C0"/>
              </a:buClr>
              <a:buSzPts val="1440"/>
              <a:buChar char="■"/>
              <a:defRPr/>
            </a:lvl3pPr>
            <a:lvl4pPr marL="1828800" lvl="3" indent="-304800" algn="l" rtl="0">
              <a:spcBef>
                <a:spcPts val="600"/>
              </a:spcBef>
              <a:spcAft>
                <a:spcPts val="0"/>
              </a:spcAft>
              <a:buClr>
                <a:srgbClr val="0070C0"/>
              </a:buClr>
              <a:buSzPts val="1200"/>
              <a:buChar char="◆"/>
              <a:defRPr/>
            </a:lvl4pPr>
            <a:lvl5pPr marL="2286000" lvl="4" indent="-355600" algn="l" rtl="0">
              <a:spcBef>
                <a:spcPts val="600"/>
              </a:spcBef>
              <a:spcAft>
                <a:spcPts val="0"/>
              </a:spcAft>
              <a:buClr>
                <a:srgbClr val="0070C0"/>
              </a:buClr>
              <a:buSzPts val="20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6910" name="Google Shape;56910;p143"/>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chemeClr val="lt1"/>
                </a:solidFill>
                <a:latin typeface="Arimo"/>
                <a:ea typeface="Arimo"/>
                <a:cs typeface="Arimo"/>
                <a:sym typeface="Arimo"/>
              </a:defRPr>
            </a:lvl1pPr>
            <a:lvl2pPr marL="0" marR="0" lvl="1" indent="0" algn="r" rtl="0">
              <a:spcBef>
                <a:spcPts val="0"/>
              </a:spcBef>
              <a:spcAft>
                <a:spcPts val="0"/>
              </a:spcAft>
              <a:buNone/>
              <a:defRPr sz="1000">
                <a:solidFill>
                  <a:schemeClr val="lt1"/>
                </a:solidFill>
                <a:latin typeface="Arimo"/>
                <a:ea typeface="Arimo"/>
                <a:cs typeface="Arimo"/>
                <a:sym typeface="Arimo"/>
              </a:defRPr>
            </a:lvl2pPr>
            <a:lvl3pPr marL="0" marR="0" lvl="2" indent="0" algn="r" rtl="0">
              <a:spcBef>
                <a:spcPts val="0"/>
              </a:spcBef>
              <a:spcAft>
                <a:spcPts val="0"/>
              </a:spcAft>
              <a:buNone/>
              <a:defRPr sz="1000">
                <a:solidFill>
                  <a:schemeClr val="lt1"/>
                </a:solidFill>
                <a:latin typeface="Arimo"/>
                <a:ea typeface="Arimo"/>
                <a:cs typeface="Arimo"/>
                <a:sym typeface="Arimo"/>
              </a:defRPr>
            </a:lvl3pPr>
            <a:lvl4pPr marL="0" marR="0" lvl="3" indent="0" algn="r" rtl="0">
              <a:spcBef>
                <a:spcPts val="0"/>
              </a:spcBef>
              <a:spcAft>
                <a:spcPts val="0"/>
              </a:spcAft>
              <a:buNone/>
              <a:defRPr sz="1000">
                <a:solidFill>
                  <a:schemeClr val="lt1"/>
                </a:solidFill>
                <a:latin typeface="Arimo"/>
                <a:ea typeface="Arimo"/>
                <a:cs typeface="Arimo"/>
                <a:sym typeface="Arimo"/>
              </a:defRPr>
            </a:lvl4pPr>
            <a:lvl5pPr marL="0" marR="0" lvl="4" indent="0" algn="r" rtl="0">
              <a:spcBef>
                <a:spcPts val="0"/>
              </a:spcBef>
              <a:spcAft>
                <a:spcPts val="0"/>
              </a:spcAft>
              <a:buNone/>
              <a:defRPr sz="1000">
                <a:solidFill>
                  <a:schemeClr val="lt1"/>
                </a:solidFill>
                <a:latin typeface="Arimo"/>
                <a:ea typeface="Arimo"/>
                <a:cs typeface="Arimo"/>
                <a:sym typeface="Arimo"/>
              </a:defRPr>
            </a:lvl5pPr>
            <a:lvl6pPr marL="0" marR="0" lvl="5" indent="0" algn="r" rtl="0">
              <a:spcBef>
                <a:spcPts val="0"/>
              </a:spcBef>
              <a:spcAft>
                <a:spcPts val="0"/>
              </a:spcAft>
              <a:buNone/>
              <a:defRPr sz="1000">
                <a:solidFill>
                  <a:schemeClr val="lt1"/>
                </a:solidFill>
                <a:latin typeface="Arimo"/>
                <a:ea typeface="Arimo"/>
                <a:cs typeface="Arimo"/>
                <a:sym typeface="Arimo"/>
              </a:defRPr>
            </a:lvl6pPr>
            <a:lvl7pPr marL="0" marR="0" lvl="6" indent="0" algn="r" rtl="0">
              <a:spcBef>
                <a:spcPts val="0"/>
              </a:spcBef>
              <a:spcAft>
                <a:spcPts val="0"/>
              </a:spcAft>
              <a:buNone/>
              <a:defRPr sz="1000">
                <a:solidFill>
                  <a:schemeClr val="lt1"/>
                </a:solidFill>
                <a:latin typeface="Arimo"/>
                <a:ea typeface="Arimo"/>
                <a:cs typeface="Arimo"/>
                <a:sym typeface="Arimo"/>
              </a:defRPr>
            </a:lvl7pPr>
            <a:lvl8pPr marL="0" marR="0" lvl="7" indent="0" algn="r" rtl="0">
              <a:spcBef>
                <a:spcPts val="0"/>
              </a:spcBef>
              <a:spcAft>
                <a:spcPts val="0"/>
              </a:spcAft>
              <a:buNone/>
              <a:defRPr sz="1000">
                <a:solidFill>
                  <a:schemeClr val="lt1"/>
                </a:solidFill>
                <a:latin typeface="Arimo"/>
                <a:ea typeface="Arimo"/>
                <a:cs typeface="Arimo"/>
                <a:sym typeface="Arimo"/>
              </a:defRPr>
            </a:lvl8pPr>
            <a:lvl9pPr marL="0" marR="0" lvl="8" indent="0" algn="r" rtl="0">
              <a:spcBef>
                <a:spcPts val="0"/>
              </a:spcBef>
              <a:spcAft>
                <a:spcPts val="0"/>
              </a:spcAft>
              <a:buNone/>
              <a:defRPr sz="1000">
                <a:solidFill>
                  <a:schemeClr val="lt1"/>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6911" name="Google Shape;56911;p143"/>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56912" name="Google Shape;56912;p143"/>
          <p:cNvCxnSpPr/>
          <p:nvPr/>
        </p:nvCxnSpPr>
        <p:spPr>
          <a:xfrm>
            <a:off x="432000" y="1080000"/>
            <a:ext cx="8280000" cy="0"/>
          </a:xfrm>
          <a:prstGeom prst="straightConnector1">
            <a:avLst/>
          </a:prstGeom>
          <a:noFill/>
          <a:ln w="9525" cap="flat" cmpd="sng">
            <a:solidFill>
              <a:srgbClr val="4A7DBA"/>
            </a:solidFill>
            <a:prstDash val="solid"/>
            <a:round/>
            <a:headEnd type="none" w="sm" len="sm"/>
            <a:tailEnd type="none" w="sm" len="sm"/>
          </a:ln>
        </p:spPr>
      </p:cxnSp>
    </p:spTree>
  </p:cSld>
  <p:clrMapOvr>
    <a:masterClrMapping/>
  </p:clrMapOvr>
  <p:transition spd="med">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1_標題及物件">
  <p:cSld name="1_標題及物件">
    <p:spTree>
      <p:nvGrpSpPr>
        <p:cNvPr id="1" name="Shape 56913"/>
        <p:cNvGrpSpPr/>
        <p:nvPr/>
      </p:nvGrpSpPr>
      <p:grpSpPr>
        <a:xfrm>
          <a:off x="0" y="0"/>
          <a:ext cx="0" cy="0"/>
          <a:chOff x="0" y="0"/>
          <a:chExt cx="0" cy="0"/>
        </a:xfrm>
      </p:grpSpPr>
      <p:pic>
        <p:nvPicPr>
          <p:cNvPr id="56914" name="Google Shape;56914;p144"/>
          <p:cNvPicPr preferRelativeResize="0"/>
          <p:nvPr/>
        </p:nvPicPr>
        <p:blipFill rotWithShape="1">
          <a:blip r:embed="rId2">
            <a:alphaModFix/>
          </a:blip>
          <a:srcRect/>
          <a:stretch/>
        </p:blipFill>
        <p:spPr>
          <a:xfrm>
            <a:off x="0" y="1335163"/>
            <a:ext cx="9143999" cy="5334200"/>
          </a:xfrm>
          <a:prstGeom prst="rect">
            <a:avLst/>
          </a:prstGeom>
          <a:noFill/>
          <a:ln>
            <a:noFill/>
          </a:ln>
        </p:spPr>
      </p:pic>
      <p:sp>
        <p:nvSpPr>
          <p:cNvPr id="56915" name="Google Shape;56915;p144"/>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800"/>
              <a:buFont typeface="Calibri"/>
              <a:buNone/>
            </a:pPr>
            <a:r>
              <a:rPr lang="en-US" sz="800" i="1">
                <a:solidFill>
                  <a:schemeClr val="lt1"/>
                </a:solidFill>
                <a:latin typeface="Calibri"/>
                <a:ea typeface="Calibri"/>
                <a:cs typeface="Calibri"/>
                <a:sym typeface="Calibri"/>
              </a:rPr>
              <a:t>Proprietary and Confidential to IDT, for Authorized Clients only</a:t>
            </a:r>
            <a:endParaRPr/>
          </a:p>
        </p:txBody>
      </p:sp>
      <p:sp>
        <p:nvSpPr>
          <p:cNvPr id="56916" name="Google Shape;56916;p144"/>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6917" name="Google Shape;56917;p144"/>
          <p:cNvGrpSpPr/>
          <p:nvPr/>
        </p:nvGrpSpPr>
        <p:grpSpPr>
          <a:xfrm>
            <a:off x="8136115" y="586449"/>
            <a:ext cx="504055" cy="370495"/>
            <a:chOff x="3137" y="13119"/>
            <a:chExt cx="1935" cy="1422"/>
          </a:xfrm>
        </p:grpSpPr>
        <p:sp>
          <p:nvSpPr>
            <p:cNvPr id="56918" name="Google Shape;56918;p144"/>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6919" name="Google Shape;56919;p144"/>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6920" name="Google Shape;56920;p144"/>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56921" name="Google Shape;56921;p144"/>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922" name="Google Shape;56922;p144"/>
          <p:cNvSpPr txBox="1">
            <a:spLocks noGrp="1"/>
          </p:cNvSpPr>
          <p:nvPr>
            <p:ph type="body" idx="1"/>
          </p:nvPr>
        </p:nvSpPr>
        <p:spPr>
          <a:xfrm>
            <a:off x="432000" y="1260000"/>
            <a:ext cx="8280000" cy="5040000"/>
          </a:xfrm>
          <a:prstGeom prst="rect">
            <a:avLst/>
          </a:prstGeom>
          <a:noFill/>
          <a:ln>
            <a:noFill/>
          </a:ln>
        </p:spPr>
        <p:txBody>
          <a:bodyPr spcFirstLastPara="1" wrap="square" lIns="91425" tIns="45700" rIns="91425" bIns="45700" anchor="t" anchorCtr="0">
            <a:noAutofit/>
          </a:bodyPr>
          <a:lstStyle>
            <a:lvl1pPr marL="457200" lvl="0" indent="-419100" algn="l" rtl="0">
              <a:spcBef>
                <a:spcPts val="600"/>
              </a:spcBef>
              <a:spcAft>
                <a:spcPts val="0"/>
              </a:spcAft>
              <a:buClr>
                <a:srgbClr val="0070C0"/>
              </a:buClr>
              <a:buSzPts val="3000"/>
              <a:buChar char="•"/>
              <a:defRPr sz="3000"/>
            </a:lvl1pPr>
            <a:lvl2pPr marL="914400" lvl="1" indent="-342900" algn="l" rtl="0">
              <a:spcBef>
                <a:spcPts val="600"/>
              </a:spcBef>
              <a:spcAft>
                <a:spcPts val="0"/>
              </a:spcAft>
              <a:buClr>
                <a:srgbClr val="0070C0"/>
              </a:buClr>
              <a:buSzPts val="1800"/>
              <a:buChar char="⮚"/>
              <a:defRPr sz="2400"/>
            </a:lvl2pPr>
            <a:lvl3pPr marL="1371600" lvl="2" indent="-320039" algn="l" rtl="0">
              <a:spcBef>
                <a:spcPts val="600"/>
              </a:spcBef>
              <a:spcAft>
                <a:spcPts val="0"/>
              </a:spcAft>
              <a:buClr>
                <a:srgbClr val="0070C0"/>
              </a:buClr>
              <a:buSzPts val="1440"/>
              <a:buChar char="■"/>
              <a:defRPr/>
            </a:lvl3pPr>
            <a:lvl4pPr marL="1828800" lvl="3" indent="-304800" algn="l" rtl="0">
              <a:spcBef>
                <a:spcPts val="600"/>
              </a:spcBef>
              <a:spcAft>
                <a:spcPts val="0"/>
              </a:spcAft>
              <a:buClr>
                <a:srgbClr val="0070C0"/>
              </a:buClr>
              <a:buSzPts val="1200"/>
              <a:buChar char="◆"/>
              <a:defRPr/>
            </a:lvl4pPr>
            <a:lvl5pPr marL="2286000" lvl="4" indent="-355600" algn="l" rtl="0">
              <a:spcBef>
                <a:spcPts val="600"/>
              </a:spcBef>
              <a:spcAft>
                <a:spcPts val="0"/>
              </a:spcAft>
              <a:buClr>
                <a:srgbClr val="0070C0"/>
              </a:buClr>
              <a:buSzPts val="20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6923" name="Google Shape;56923;p144"/>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chemeClr val="lt1"/>
                </a:solidFill>
                <a:latin typeface="Arimo"/>
                <a:ea typeface="Arimo"/>
                <a:cs typeface="Arimo"/>
                <a:sym typeface="Arimo"/>
              </a:defRPr>
            </a:lvl1pPr>
            <a:lvl2pPr marL="0" marR="0" lvl="1" indent="0" algn="r" rtl="0">
              <a:spcBef>
                <a:spcPts val="0"/>
              </a:spcBef>
              <a:spcAft>
                <a:spcPts val="0"/>
              </a:spcAft>
              <a:buNone/>
              <a:defRPr sz="1000">
                <a:solidFill>
                  <a:schemeClr val="lt1"/>
                </a:solidFill>
                <a:latin typeface="Arimo"/>
                <a:ea typeface="Arimo"/>
                <a:cs typeface="Arimo"/>
                <a:sym typeface="Arimo"/>
              </a:defRPr>
            </a:lvl2pPr>
            <a:lvl3pPr marL="0" marR="0" lvl="2" indent="0" algn="r" rtl="0">
              <a:spcBef>
                <a:spcPts val="0"/>
              </a:spcBef>
              <a:spcAft>
                <a:spcPts val="0"/>
              </a:spcAft>
              <a:buNone/>
              <a:defRPr sz="1000">
                <a:solidFill>
                  <a:schemeClr val="lt1"/>
                </a:solidFill>
                <a:latin typeface="Arimo"/>
                <a:ea typeface="Arimo"/>
                <a:cs typeface="Arimo"/>
                <a:sym typeface="Arimo"/>
              </a:defRPr>
            </a:lvl3pPr>
            <a:lvl4pPr marL="0" marR="0" lvl="3" indent="0" algn="r" rtl="0">
              <a:spcBef>
                <a:spcPts val="0"/>
              </a:spcBef>
              <a:spcAft>
                <a:spcPts val="0"/>
              </a:spcAft>
              <a:buNone/>
              <a:defRPr sz="1000">
                <a:solidFill>
                  <a:schemeClr val="lt1"/>
                </a:solidFill>
                <a:latin typeface="Arimo"/>
                <a:ea typeface="Arimo"/>
                <a:cs typeface="Arimo"/>
                <a:sym typeface="Arimo"/>
              </a:defRPr>
            </a:lvl4pPr>
            <a:lvl5pPr marL="0" marR="0" lvl="4" indent="0" algn="r" rtl="0">
              <a:spcBef>
                <a:spcPts val="0"/>
              </a:spcBef>
              <a:spcAft>
                <a:spcPts val="0"/>
              </a:spcAft>
              <a:buNone/>
              <a:defRPr sz="1000">
                <a:solidFill>
                  <a:schemeClr val="lt1"/>
                </a:solidFill>
                <a:latin typeface="Arimo"/>
                <a:ea typeface="Arimo"/>
                <a:cs typeface="Arimo"/>
                <a:sym typeface="Arimo"/>
              </a:defRPr>
            </a:lvl5pPr>
            <a:lvl6pPr marL="0" marR="0" lvl="5" indent="0" algn="r" rtl="0">
              <a:spcBef>
                <a:spcPts val="0"/>
              </a:spcBef>
              <a:spcAft>
                <a:spcPts val="0"/>
              </a:spcAft>
              <a:buNone/>
              <a:defRPr sz="1000">
                <a:solidFill>
                  <a:schemeClr val="lt1"/>
                </a:solidFill>
                <a:latin typeface="Arimo"/>
                <a:ea typeface="Arimo"/>
                <a:cs typeface="Arimo"/>
                <a:sym typeface="Arimo"/>
              </a:defRPr>
            </a:lvl6pPr>
            <a:lvl7pPr marL="0" marR="0" lvl="6" indent="0" algn="r" rtl="0">
              <a:spcBef>
                <a:spcPts val="0"/>
              </a:spcBef>
              <a:spcAft>
                <a:spcPts val="0"/>
              </a:spcAft>
              <a:buNone/>
              <a:defRPr sz="1000">
                <a:solidFill>
                  <a:schemeClr val="lt1"/>
                </a:solidFill>
                <a:latin typeface="Arimo"/>
                <a:ea typeface="Arimo"/>
                <a:cs typeface="Arimo"/>
                <a:sym typeface="Arimo"/>
              </a:defRPr>
            </a:lvl7pPr>
            <a:lvl8pPr marL="0" marR="0" lvl="7" indent="0" algn="r" rtl="0">
              <a:spcBef>
                <a:spcPts val="0"/>
              </a:spcBef>
              <a:spcAft>
                <a:spcPts val="0"/>
              </a:spcAft>
              <a:buNone/>
              <a:defRPr sz="1000">
                <a:solidFill>
                  <a:schemeClr val="lt1"/>
                </a:solidFill>
                <a:latin typeface="Arimo"/>
                <a:ea typeface="Arimo"/>
                <a:cs typeface="Arimo"/>
                <a:sym typeface="Arimo"/>
              </a:defRPr>
            </a:lvl8pPr>
            <a:lvl9pPr marL="0" marR="0" lvl="8" indent="0" algn="r" rtl="0">
              <a:spcBef>
                <a:spcPts val="0"/>
              </a:spcBef>
              <a:spcAft>
                <a:spcPts val="0"/>
              </a:spcAft>
              <a:buNone/>
              <a:defRPr sz="1000">
                <a:solidFill>
                  <a:schemeClr val="lt1"/>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6924" name="Google Shape;56924;p144"/>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56925" name="Google Shape;56925;p144"/>
          <p:cNvCxnSpPr/>
          <p:nvPr/>
        </p:nvCxnSpPr>
        <p:spPr>
          <a:xfrm>
            <a:off x="432000" y="1080000"/>
            <a:ext cx="8280000" cy="0"/>
          </a:xfrm>
          <a:prstGeom prst="straightConnector1">
            <a:avLst/>
          </a:prstGeom>
          <a:noFill/>
          <a:ln w="9525" cap="flat" cmpd="sng">
            <a:solidFill>
              <a:srgbClr val="4A7DBA"/>
            </a:solidFill>
            <a:prstDash val="solid"/>
            <a:round/>
            <a:headEnd type="none" w="sm" len="sm"/>
            <a:tailEnd type="none" w="sm" len="sm"/>
          </a:ln>
        </p:spPr>
      </p:cxnSp>
    </p:spTree>
  </p:cSld>
  <p:clrMapOvr>
    <a:masterClrMapping/>
  </p:clrMapOvr>
  <p:transition spd="med">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標題及物件-純文字">
  <p:cSld name="標題及物件-純文字">
    <p:spTree>
      <p:nvGrpSpPr>
        <p:cNvPr id="1" name="Shape 56926"/>
        <p:cNvGrpSpPr/>
        <p:nvPr/>
      </p:nvGrpSpPr>
      <p:grpSpPr>
        <a:xfrm>
          <a:off x="0" y="0"/>
          <a:ext cx="0" cy="0"/>
          <a:chOff x="0" y="0"/>
          <a:chExt cx="0" cy="0"/>
        </a:xfrm>
      </p:grpSpPr>
      <p:sp>
        <p:nvSpPr>
          <p:cNvPr id="56927" name="Google Shape;56927;p145"/>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800"/>
              <a:buFont typeface="Calibri"/>
              <a:buNone/>
            </a:pPr>
            <a:r>
              <a:rPr lang="en-US" sz="800" i="1">
                <a:solidFill>
                  <a:schemeClr val="lt1"/>
                </a:solidFill>
                <a:latin typeface="Calibri"/>
                <a:ea typeface="Calibri"/>
                <a:cs typeface="Calibri"/>
                <a:sym typeface="Calibri"/>
              </a:rPr>
              <a:t>Proprietary and Confidential to IDT, for Authorized Clients only</a:t>
            </a:r>
            <a:endParaRPr/>
          </a:p>
        </p:txBody>
      </p:sp>
      <p:sp>
        <p:nvSpPr>
          <p:cNvPr id="56928" name="Google Shape;56928;p145"/>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6929" name="Google Shape;56929;p145"/>
          <p:cNvGrpSpPr/>
          <p:nvPr/>
        </p:nvGrpSpPr>
        <p:grpSpPr>
          <a:xfrm>
            <a:off x="8136115" y="586449"/>
            <a:ext cx="504055" cy="370495"/>
            <a:chOff x="3137" y="13119"/>
            <a:chExt cx="1935" cy="1422"/>
          </a:xfrm>
        </p:grpSpPr>
        <p:sp>
          <p:nvSpPr>
            <p:cNvPr id="56930" name="Google Shape;56930;p145"/>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6931" name="Google Shape;56931;p145"/>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6932" name="Google Shape;56932;p145"/>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56933" name="Google Shape;56933;p145"/>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934" name="Google Shape;56934;p145"/>
          <p:cNvSpPr txBox="1">
            <a:spLocks noGrp="1"/>
          </p:cNvSpPr>
          <p:nvPr>
            <p:ph type="body" idx="1"/>
          </p:nvPr>
        </p:nvSpPr>
        <p:spPr>
          <a:xfrm>
            <a:off x="432000" y="1260000"/>
            <a:ext cx="8280000" cy="5040000"/>
          </a:xfrm>
          <a:prstGeom prst="rect">
            <a:avLst/>
          </a:prstGeom>
          <a:noFill/>
          <a:ln>
            <a:noFill/>
          </a:ln>
        </p:spPr>
        <p:txBody>
          <a:bodyPr spcFirstLastPara="1" wrap="square" lIns="91425" tIns="45700" rIns="91425" bIns="45700" anchor="t" anchorCtr="0">
            <a:noAutofit/>
          </a:bodyPr>
          <a:lstStyle>
            <a:lvl1pPr marL="457200" lvl="0" indent="-228600" algn="l" rtl="0">
              <a:spcBef>
                <a:spcPts val="600"/>
              </a:spcBef>
              <a:spcAft>
                <a:spcPts val="0"/>
              </a:spcAft>
              <a:buClr>
                <a:srgbClr val="0070C0"/>
              </a:buClr>
              <a:buSzPts val="3000"/>
              <a:buNone/>
              <a:defRPr sz="3000"/>
            </a:lvl1pPr>
            <a:lvl2pPr marL="914400" lvl="1" indent="-361950" algn="l" rtl="0">
              <a:spcBef>
                <a:spcPts val="600"/>
              </a:spcBef>
              <a:spcAft>
                <a:spcPts val="0"/>
              </a:spcAft>
              <a:buClr>
                <a:srgbClr val="0070C0"/>
              </a:buClr>
              <a:buSzPts val="2100"/>
              <a:buChar char="⮚"/>
              <a:defRPr/>
            </a:lvl2pPr>
            <a:lvl3pPr marL="1371600" lvl="2" indent="-320039" algn="l" rtl="0">
              <a:spcBef>
                <a:spcPts val="600"/>
              </a:spcBef>
              <a:spcAft>
                <a:spcPts val="0"/>
              </a:spcAft>
              <a:buClr>
                <a:srgbClr val="0070C0"/>
              </a:buClr>
              <a:buSzPts val="1440"/>
              <a:buChar char="■"/>
              <a:defRPr/>
            </a:lvl3pPr>
            <a:lvl4pPr marL="1828800" lvl="3" indent="-304800" algn="l" rtl="0">
              <a:spcBef>
                <a:spcPts val="600"/>
              </a:spcBef>
              <a:spcAft>
                <a:spcPts val="0"/>
              </a:spcAft>
              <a:buClr>
                <a:srgbClr val="0070C0"/>
              </a:buClr>
              <a:buSzPts val="1200"/>
              <a:buChar char="◆"/>
              <a:defRPr/>
            </a:lvl4pPr>
            <a:lvl5pPr marL="2286000" lvl="4" indent="-355600" algn="l" rtl="0">
              <a:spcBef>
                <a:spcPts val="600"/>
              </a:spcBef>
              <a:spcAft>
                <a:spcPts val="0"/>
              </a:spcAft>
              <a:buClr>
                <a:srgbClr val="0070C0"/>
              </a:buClr>
              <a:buSzPts val="20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6935" name="Google Shape;56935;p145"/>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chemeClr val="lt1"/>
                </a:solidFill>
                <a:latin typeface="Arimo"/>
                <a:ea typeface="Arimo"/>
                <a:cs typeface="Arimo"/>
                <a:sym typeface="Arimo"/>
              </a:defRPr>
            </a:lvl1pPr>
            <a:lvl2pPr marL="0" marR="0" lvl="1" indent="0" algn="r" rtl="0">
              <a:spcBef>
                <a:spcPts val="0"/>
              </a:spcBef>
              <a:spcAft>
                <a:spcPts val="0"/>
              </a:spcAft>
              <a:buNone/>
              <a:defRPr sz="1000">
                <a:solidFill>
                  <a:schemeClr val="lt1"/>
                </a:solidFill>
                <a:latin typeface="Arimo"/>
                <a:ea typeface="Arimo"/>
                <a:cs typeface="Arimo"/>
                <a:sym typeface="Arimo"/>
              </a:defRPr>
            </a:lvl2pPr>
            <a:lvl3pPr marL="0" marR="0" lvl="2" indent="0" algn="r" rtl="0">
              <a:spcBef>
                <a:spcPts val="0"/>
              </a:spcBef>
              <a:spcAft>
                <a:spcPts val="0"/>
              </a:spcAft>
              <a:buNone/>
              <a:defRPr sz="1000">
                <a:solidFill>
                  <a:schemeClr val="lt1"/>
                </a:solidFill>
                <a:latin typeface="Arimo"/>
                <a:ea typeface="Arimo"/>
                <a:cs typeface="Arimo"/>
                <a:sym typeface="Arimo"/>
              </a:defRPr>
            </a:lvl3pPr>
            <a:lvl4pPr marL="0" marR="0" lvl="3" indent="0" algn="r" rtl="0">
              <a:spcBef>
                <a:spcPts val="0"/>
              </a:spcBef>
              <a:spcAft>
                <a:spcPts val="0"/>
              </a:spcAft>
              <a:buNone/>
              <a:defRPr sz="1000">
                <a:solidFill>
                  <a:schemeClr val="lt1"/>
                </a:solidFill>
                <a:latin typeface="Arimo"/>
                <a:ea typeface="Arimo"/>
                <a:cs typeface="Arimo"/>
                <a:sym typeface="Arimo"/>
              </a:defRPr>
            </a:lvl4pPr>
            <a:lvl5pPr marL="0" marR="0" lvl="4" indent="0" algn="r" rtl="0">
              <a:spcBef>
                <a:spcPts val="0"/>
              </a:spcBef>
              <a:spcAft>
                <a:spcPts val="0"/>
              </a:spcAft>
              <a:buNone/>
              <a:defRPr sz="1000">
                <a:solidFill>
                  <a:schemeClr val="lt1"/>
                </a:solidFill>
                <a:latin typeface="Arimo"/>
                <a:ea typeface="Arimo"/>
                <a:cs typeface="Arimo"/>
                <a:sym typeface="Arimo"/>
              </a:defRPr>
            </a:lvl5pPr>
            <a:lvl6pPr marL="0" marR="0" lvl="5" indent="0" algn="r" rtl="0">
              <a:spcBef>
                <a:spcPts val="0"/>
              </a:spcBef>
              <a:spcAft>
                <a:spcPts val="0"/>
              </a:spcAft>
              <a:buNone/>
              <a:defRPr sz="1000">
                <a:solidFill>
                  <a:schemeClr val="lt1"/>
                </a:solidFill>
                <a:latin typeface="Arimo"/>
                <a:ea typeface="Arimo"/>
                <a:cs typeface="Arimo"/>
                <a:sym typeface="Arimo"/>
              </a:defRPr>
            </a:lvl6pPr>
            <a:lvl7pPr marL="0" marR="0" lvl="6" indent="0" algn="r" rtl="0">
              <a:spcBef>
                <a:spcPts val="0"/>
              </a:spcBef>
              <a:spcAft>
                <a:spcPts val="0"/>
              </a:spcAft>
              <a:buNone/>
              <a:defRPr sz="1000">
                <a:solidFill>
                  <a:schemeClr val="lt1"/>
                </a:solidFill>
                <a:latin typeface="Arimo"/>
                <a:ea typeface="Arimo"/>
                <a:cs typeface="Arimo"/>
                <a:sym typeface="Arimo"/>
              </a:defRPr>
            </a:lvl7pPr>
            <a:lvl8pPr marL="0" marR="0" lvl="7" indent="0" algn="r" rtl="0">
              <a:spcBef>
                <a:spcPts val="0"/>
              </a:spcBef>
              <a:spcAft>
                <a:spcPts val="0"/>
              </a:spcAft>
              <a:buNone/>
              <a:defRPr sz="1000">
                <a:solidFill>
                  <a:schemeClr val="lt1"/>
                </a:solidFill>
                <a:latin typeface="Arimo"/>
                <a:ea typeface="Arimo"/>
                <a:cs typeface="Arimo"/>
                <a:sym typeface="Arimo"/>
              </a:defRPr>
            </a:lvl8pPr>
            <a:lvl9pPr marL="0" marR="0" lvl="8" indent="0" algn="r" rtl="0">
              <a:spcBef>
                <a:spcPts val="0"/>
              </a:spcBef>
              <a:spcAft>
                <a:spcPts val="0"/>
              </a:spcAft>
              <a:buNone/>
              <a:defRPr sz="1000">
                <a:solidFill>
                  <a:schemeClr val="lt1"/>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6936" name="Google Shape;56936;p145"/>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56937" name="Google Shape;56937;p145"/>
          <p:cNvCxnSpPr/>
          <p:nvPr/>
        </p:nvCxnSpPr>
        <p:spPr>
          <a:xfrm>
            <a:off x="432000" y="1080000"/>
            <a:ext cx="8280000" cy="0"/>
          </a:xfrm>
          <a:prstGeom prst="straightConnector1">
            <a:avLst/>
          </a:prstGeom>
          <a:noFill/>
          <a:ln w="9525" cap="flat" cmpd="sng">
            <a:solidFill>
              <a:srgbClr val="4A7DBA"/>
            </a:solidFill>
            <a:prstDash val="solid"/>
            <a:round/>
            <a:headEnd type="none" w="sm" len="sm"/>
            <a:tailEnd type="none" w="sm" len="sm"/>
          </a:ln>
        </p:spPr>
      </p:cxnSp>
    </p:spTree>
  </p:cSld>
  <p:clrMapOvr>
    <a:masterClrMapping/>
  </p:clrMapOvr>
  <p:transition spd="med">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2_標題及物件">
  <p:cSld name="2_標題及物件">
    <p:spTree>
      <p:nvGrpSpPr>
        <p:cNvPr id="1" name="Shape 56938"/>
        <p:cNvGrpSpPr/>
        <p:nvPr/>
      </p:nvGrpSpPr>
      <p:grpSpPr>
        <a:xfrm>
          <a:off x="0" y="0"/>
          <a:ext cx="0" cy="0"/>
          <a:chOff x="0" y="0"/>
          <a:chExt cx="0" cy="0"/>
        </a:xfrm>
      </p:grpSpPr>
      <p:pic>
        <p:nvPicPr>
          <p:cNvPr id="56939" name="Google Shape;56939;p146"/>
          <p:cNvPicPr preferRelativeResize="0"/>
          <p:nvPr/>
        </p:nvPicPr>
        <p:blipFill rotWithShape="1">
          <a:blip r:embed="rId2">
            <a:alphaModFix/>
          </a:blip>
          <a:srcRect/>
          <a:stretch/>
        </p:blipFill>
        <p:spPr>
          <a:xfrm>
            <a:off x="0" y="1335163"/>
            <a:ext cx="9143999" cy="5334200"/>
          </a:xfrm>
          <a:prstGeom prst="rect">
            <a:avLst/>
          </a:prstGeom>
          <a:noFill/>
          <a:ln>
            <a:noFill/>
          </a:ln>
        </p:spPr>
      </p:pic>
      <p:sp>
        <p:nvSpPr>
          <p:cNvPr id="56940" name="Google Shape;56940;p146"/>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800"/>
              <a:buFont typeface="Calibri"/>
              <a:buNone/>
            </a:pPr>
            <a:r>
              <a:rPr lang="en-US" sz="800" i="1">
                <a:solidFill>
                  <a:schemeClr val="lt1"/>
                </a:solidFill>
                <a:latin typeface="Calibri"/>
                <a:ea typeface="Calibri"/>
                <a:cs typeface="Calibri"/>
                <a:sym typeface="Calibri"/>
              </a:rPr>
              <a:t>Proprietary and Confidential to IDT, for Authorized Clients only</a:t>
            </a:r>
            <a:endParaRPr/>
          </a:p>
        </p:txBody>
      </p:sp>
      <p:sp>
        <p:nvSpPr>
          <p:cNvPr id="56941" name="Google Shape;56941;p146"/>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6942" name="Google Shape;56942;p146"/>
          <p:cNvGrpSpPr/>
          <p:nvPr/>
        </p:nvGrpSpPr>
        <p:grpSpPr>
          <a:xfrm>
            <a:off x="8136115" y="586449"/>
            <a:ext cx="504055" cy="370495"/>
            <a:chOff x="3137" y="13119"/>
            <a:chExt cx="1935" cy="1422"/>
          </a:xfrm>
        </p:grpSpPr>
        <p:sp>
          <p:nvSpPr>
            <p:cNvPr id="56943" name="Google Shape;56943;p146"/>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6944" name="Google Shape;56944;p146"/>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6945" name="Google Shape;56945;p146"/>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56946" name="Google Shape;56946;p146"/>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947" name="Google Shape;56947;p146"/>
          <p:cNvSpPr txBox="1">
            <a:spLocks noGrp="1"/>
          </p:cNvSpPr>
          <p:nvPr>
            <p:ph type="body" idx="1"/>
          </p:nvPr>
        </p:nvSpPr>
        <p:spPr>
          <a:xfrm>
            <a:off x="4140000" y="1260000"/>
            <a:ext cx="5004000" cy="5040000"/>
          </a:xfrm>
          <a:prstGeom prst="rect">
            <a:avLst/>
          </a:prstGeom>
          <a:noFill/>
          <a:ln>
            <a:noFill/>
          </a:ln>
        </p:spPr>
        <p:txBody>
          <a:bodyPr spcFirstLastPara="1" wrap="square" lIns="91425" tIns="45700" rIns="91425" bIns="45700" anchor="t" anchorCtr="0">
            <a:noAutofit/>
          </a:bodyPr>
          <a:lstStyle>
            <a:lvl1pPr marL="457200" lvl="0" indent="-228600" algn="l" rtl="0">
              <a:spcBef>
                <a:spcPts val="600"/>
              </a:spcBef>
              <a:spcAft>
                <a:spcPts val="0"/>
              </a:spcAft>
              <a:buClr>
                <a:srgbClr val="0070C0"/>
              </a:buClr>
              <a:buSzPts val="3200"/>
              <a:buNone/>
              <a:defRPr/>
            </a:lvl1pPr>
            <a:lvl2pPr marL="914400" lvl="1" indent="-361950" algn="l" rtl="0">
              <a:spcBef>
                <a:spcPts val="600"/>
              </a:spcBef>
              <a:spcAft>
                <a:spcPts val="0"/>
              </a:spcAft>
              <a:buClr>
                <a:srgbClr val="0070C0"/>
              </a:buClr>
              <a:buSzPts val="2100"/>
              <a:buFont typeface="Arial"/>
              <a:buChar char="•"/>
              <a:defRPr/>
            </a:lvl2pPr>
            <a:lvl3pPr marL="1371600" lvl="2" indent="-320039" algn="l" rtl="0">
              <a:spcBef>
                <a:spcPts val="600"/>
              </a:spcBef>
              <a:spcAft>
                <a:spcPts val="0"/>
              </a:spcAft>
              <a:buClr>
                <a:srgbClr val="0070C0"/>
              </a:buClr>
              <a:buSzPts val="1440"/>
              <a:buChar char="■"/>
              <a:defRPr/>
            </a:lvl3pPr>
            <a:lvl4pPr marL="1828800" lvl="3" indent="-304800" algn="l" rtl="0">
              <a:spcBef>
                <a:spcPts val="600"/>
              </a:spcBef>
              <a:spcAft>
                <a:spcPts val="0"/>
              </a:spcAft>
              <a:buClr>
                <a:srgbClr val="0070C0"/>
              </a:buClr>
              <a:buSzPts val="1200"/>
              <a:buChar char="◆"/>
              <a:defRPr/>
            </a:lvl4pPr>
            <a:lvl5pPr marL="2286000" lvl="4" indent="-355600" algn="l" rtl="0">
              <a:spcBef>
                <a:spcPts val="600"/>
              </a:spcBef>
              <a:spcAft>
                <a:spcPts val="0"/>
              </a:spcAft>
              <a:buClr>
                <a:srgbClr val="0070C0"/>
              </a:buClr>
              <a:buSzPts val="20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6948" name="Google Shape;56948;p146"/>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chemeClr val="lt1"/>
                </a:solidFill>
                <a:latin typeface="Arimo"/>
                <a:ea typeface="Arimo"/>
                <a:cs typeface="Arimo"/>
                <a:sym typeface="Arimo"/>
              </a:defRPr>
            </a:lvl1pPr>
            <a:lvl2pPr marL="0" marR="0" lvl="1" indent="0" algn="r" rtl="0">
              <a:spcBef>
                <a:spcPts val="0"/>
              </a:spcBef>
              <a:spcAft>
                <a:spcPts val="0"/>
              </a:spcAft>
              <a:buNone/>
              <a:defRPr sz="1000">
                <a:solidFill>
                  <a:schemeClr val="lt1"/>
                </a:solidFill>
                <a:latin typeface="Arimo"/>
                <a:ea typeface="Arimo"/>
                <a:cs typeface="Arimo"/>
                <a:sym typeface="Arimo"/>
              </a:defRPr>
            </a:lvl2pPr>
            <a:lvl3pPr marL="0" marR="0" lvl="2" indent="0" algn="r" rtl="0">
              <a:spcBef>
                <a:spcPts val="0"/>
              </a:spcBef>
              <a:spcAft>
                <a:spcPts val="0"/>
              </a:spcAft>
              <a:buNone/>
              <a:defRPr sz="1000">
                <a:solidFill>
                  <a:schemeClr val="lt1"/>
                </a:solidFill>
                <a:latin typeface="Arimo"/>
                <a:ea typeface="Arimo"/>
                <a:cs typeface="Arimo"/>
                <a:sym typeface="Arimo"/>
              </a:defRPr>
            </a:lvl3pPr>
            <a:lvl4pPr marL="0" marR="0" lvl="3" indent="0" algn="r" rtl="0">
              <a:spcBef>
                <a:spcPts val="0"/>
              </a:spcBef>
              <a:spcAft>
                <a:spcPts val="0"/>
              </a:spcAft>
              <a:buNone/>
              <a:defRPr sz="1000">
                <a:solidFill>
                  <a:schemeClr val="lt1"/>
                </a:solidFill>
                <a:latin typeface="Arimo"/>
                <a:ea typeface="Arimo"/>
                <a:cs typeface="Arimo"/>
                <a:sym typeface="Arimo"/>
              </a:defRPr>
            </a:lvl4pPr>
            <a:lvl5pPr marL="0" marR="0" lvl="4" indent="0" algn="r" rtl="0">
              <a:spcBef>
                <a:spcPts val="0"/>
              </a:spcBef>
              <a:spcAft>
                <a:spcPts val="0"/>
              </a:spcAft>
              <a:buNone/>
              <a:defRPr sz="1000">
                <a:solidFill>
                  <a:schemeClr val="lt1"/>
                </a:solidFill>
                <a:latin typeface="Arimo"/>
                <a:ea typeface="Arimo"/>
                <a:cs typeface="Arimo"/>
                <a:sym typeface="Arimo"/>
              </a:defRPr>
            </a:lvl5pPr>
            <a:lvl6pPr marL="0" marR="0" lvl="5" indent="0" algn="r" rtl="0">
              <a:spcBef>
                <a:spcPts val="0"/>
              </a:spcBef>
              <a:spcAft>
                <a:spcPts val="0"/>
              </a:spcAft>
              <a:buNone/>
              <a:defRPr sz="1000">
                <a:solidFill>
                  <a:schemeClr val="lt1"/>
                </a:solidFill>
                <a:latin typeface="Arimo"/>
                <a:ea typeface="Arimo"/>
                <a:cs typeface="Arimo"/>
                <a:sym typeface="Arimo"/>
              </a:defRPr>
            </a:lvl6pPr>
            <a:lvl7pPr marL="0" marR="0" lvl="6" indent="0" algn="r" rtl="0">
              <a:spcBef>
                <a:spcPts val="0"/>
              </a:spcBef>
              <a:spcAft>
                <a:spcPts val="0"/>
              </a:spcAft>
              <a:buNone/>
              <a:defRPr sz="1000">
                <a:solidFill>
                  <a:schemeClr val="lt1"/>
                </a:solidFill>
                <a:latin typeface="Arimo"/>
                <a:ea typeface="Arimo"/>
                <a:cs typeface="Arimo"/>
                <a:sym typeface="Arimo"/>
              </a:defRPr>
            </a:lvl7pPr>
            <a:lvl8pPr marL="0" marR="0" lvl="7" indent="0" algn="r" rtl="0">
              <a:spcBef>
                <a:spcPts val="0"/>
              </a:spcBef>
              <a:spcAft>
                <a:spcPts val="0"/>
              </a:spcAft>
              <a:buNone/>
              <a:defRPr sz="1000">
                <a:solidFill>
                  <a:schemeClr val="lt1"/>
                </a:solidFill>
                <a:latin typeface="Arimo"/>
                <a:ea typeface="Arimo"/>
                <a:cs typeface="Arimo"/>
                <a:sym typeface="Arimo"/>
              </a:defRPr>
            </a:lvl8pPr>
            <a:lvl9pPr marL="0" marR="0" lvl="8" indent="0" algn="r" rtl="0">
              <a:spcBef>
                <a:spcPts val="0"/>
              </a:spcBef>
              <a:spcAft>
                <a:spcPts val="0"/>
              </a:spcAft>
              <a:buNone/>
              <a:defRPr sz="1000">
                <a:solidFill>
                  <a:schemeClr val="lt1"/>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6949" name="Google Shape;56949;p146"/>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56950" name="Google Shape;56950;p146"/>
          <p:cNvCxnSpPr/>
          <p:nvPr/>
        </p:nvCxnSpPr>
        <p:spPr>
          <a:xfrm>
            <a:off x="432000" y="1080000"/>
            <a:ext cx="8280000" cy="0"/>
          </a:xfrm>
          <a:prstGeom prst="straightConnector1">
            <a:avLst/>
          </a:prstGeom>
          <a:noFill/>
          <a:ln w="9525" cap="flat" cmpd="sng">
            <a:solidFill>
              <a:srgbClr val="4A7DBA"/>
            </a:solidFill>
            <a:prstDash val="solid"/>
            <a:round/>
            <a:headEnd type="none" w="sm" len="sm"/>
            <a:tailEnd type="none" w="sm" len="sm"/>
          </a:ln>
        </p:spPr>
      </p:cxnSp>
    </p:spTree>
  </p:cSld>
  <p:clrMapOvr>
    <a:masterClrMapping/>
  </p:clrMapOvr>
  <p:transition spd="med">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區段標題">
  <p:cSld name="區段標題">
    <p:bg>
      <p:bgPr>
        <a:blipFill>
          <a:blip r:embed="rId2">
            <a:alphaModFix/>
          </a:blip>
          <a:stretch>
            <a:fillRect/>
          </a:stretch>
        </a:blipFill>
        <a:effectLst/>
      </p:bgPr>
    </p:bg>
    <p:spTree>
      <p:nvGrpSpPr>
        <p:cNvPr id="1" name="Shape 56951"/>
        <p:cNvGrpSpPr/>
        <p:nvPr/>
      </p:nvGrpSpPr>
      <p:grpSpPr>
        <a:xfrm>
          <a:off x="0" y="0"/>
          <a:ext cx="0" cy="0"/>
          <a:chOff x="0" y="0"/>
          <a:chExt cx="0" cy="0"/>
        </a:xfrm>
      </p:grpSpPr>
      <p:pic>
        <p:nvPicPr>
          <p:cNvPr id="56952" name="Google Shape;56952;p147"/>
          <p:cNvPicPr preferRelativeResize="0"/>
          <p:nvPr/>
        </p:nvPicPr>
        <p:blipFill rotWithShape="1">
          <a:blip r:embed="rId3">
            <a:alphaModFix/>
          </a:blip>
          <a:srcRect/>
          <a:stretch/>
        </p:blipFill>
        <p:spPr>
          <a:xfrm>
            <a:off x="0" y="1343803"/>
            <a:ext cx="9143999" cy="5334197"/>
          </a:xfrm>
          <a:prstGeom prst="rect">
            <a:avLst/>
          </a:prstGeom>
          <a:noFill/>
          <a:ln>
            <a:noFill/>
          </a:ln>
        </p:spPr>
      </p:pic>
      <p:sp>
        <p:nvSpPr>
          <p:cNvPr id="56953" name="Google Shape;56953;p147"/>
          <p:cNvSpPr txBox="1">
            <a:spLocks noGrp="1"/>
          </p:cNvSpPr>
          <p:nvPr>
            <p:ph type="title"/>
          </p:nvPr>
        </p:nvSpPr>
        <p:spPr>
          <a:xfrm>
            <a:off x="0" y="1260000"/>
            <a:ext cx="9144000" cy="900000"/>
          </a:xfrm>
          <a:prstGeom prst="rect">
            <a:avLst/>
          </a:prstGeom>
          <a:noFill/>
          <a:ln>
            <a:noFill/>
          </a:ln>
        </p:spPr>
        <p:txBody>
          <a:bodyPr spcFirstLastPara="1" wrap="square" lIns="91425" tIns="45700" rIns="91425" bIns="45700" anchor="t" anchorCtr="0">
            <a:normAutofit/>
          </a:bodyPr>
          <a:lstStyle>
            <a:lvl1pPr lvl="0" algn="ctr" rtl="0">
              <a:spcBef>
                <a:spcPts val="0"/>
              </a:spcBef>
              <a:spcAft>
                <a:spcPts val="0"/>
              </a:spcAft>
              <a:buSzPts val="1400"/>
              <a:buNone/>
              <a:defRPr sz="4400" b="1" cap="none"/>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56954" name="Google Shape;56954;p147"/>
          <p:cNvPicPr preferRelativeResize="0"/>
          <p:nvPr/>
        </p:nvPicPr>
        <p:blipFill rotWithShape="1">
          <a:blip r:embed="rId4">
            <a:alphaModFix/>
          </a:blip>
          <a:srcRect/>
          <a:stretch/>
        </p:blipFill>
        <p:spPr>
          <a:xfrm>
            <a:off x="5472005" y="116635"/>
            <a:ext cx="2840374" cy="711071"/>
          </a:xfrm>
          <a:prstGeom prst="rect">
            <a:avLst/>
          </a:prstGeom>
          <a:noFill/>
          <a:ln>
            <a:noFill/>
          </a:ln>
        </p:spPr>
      </p:pic>
      <p:sp>
        <p:nvSpPr>
          <p:cNvPr id="56955" name="Google Shape;56955;p147"/>
          <p:cNvSpPr txBox="1">
            <a:spLocks noGrp="1"/>
          </p:cNvSpPr>
          <p:nvPr>
            <p:ph type="body" idx="1"/>
          </p:nvPr>
        </p:nvSpPr>
        <p:spPr>
          <a:xfrm>
            <a:off x="0" y="2340000"/>
            <a:ext cx="9144000" cy="3960000"/>
          </a:xfrm>
          <a:prstGeom prst="rect">
            <a:avLst/>
          </a:prstGeom>
          <a:noFill/>
          <a:ln>
            <a:noFill/>
          </a:ln>
        </p:spPr>
        <p:txBody>
          <a:bodyPr spcFirstLastPara="1" wrap="square" lIns="91425" tIns="45700" rIns="91425" bIns="45700" anchor="t" anchorCtr="0">
            <a:noAutofit/>
          </a:bodyPr>
          <a:lstStyle>
            <a:lvl1pPr marL="457200" lvl="0" indent="-228600" algn="ctr" rtl="0">
              <a:lnSpc>
                <a:spcPct val="150000"/>
              </a:lnSpc>
              <a:spcBef>
                <a:spcPts val="600"/>
              </a:spcBef>
              <a:spcAft>
                <a:spcPts val="0"/>
              </a:spcAft>
              <a:buSzPts val="3200"/>
              <a:buNone/>
              <a:defRPr/>
            </a:lvl1pPr>
            <a:lvl2pPr marL="914400" lvl="1" indent="-314325" algn="l" rtl="0">
              <a:spcBef>
                <a:spcPts val="600"/>
              </a:spcBef>
              <a:spcAft>
                <a:spcPts val="0"/>
              </a:spcAft>
              <a:buSzPts val="1350"/>
              <a:buChar char="⮚"/>
              <a:defRPr/>
            </a:lvl2pPr>
            <a:lvl3pPr marL="1371600" lvl="2" indent="-297180" algn="l" rtl="0">
              <a:spcBef>
                <a:spcPts val="600"/>
              </a:spcBef>
              <a:spcAft>
                <a:spcPts val="0"/>
              </a:spcAft>
              <a:buSzPts val="1080"/>
              <a:buChar char="■"/>
              <a:defRPr/>
            </a:lvl3pPr>
            <a:lvl4pPr marL="1828800" lvl="3" indent="-297180" algn="l" rtl="0">
              <a:spcBef>
                <a:spcPts val="600"/>
              </a:spcBef>
              <a:spcAft>
                <a:spcPts val="0"/>
              </a:spcAft>
              <a:buSzPts val="1080"/>
              <a:buChar char="◆"/>
              <a:defRPr/>
            </a:lvl4pPr>
            <a:lvl5pPr marL="2286000" lvl="4" indent="-342900" algn="l" rtl="0">
              <a:spcBef>
                <a:spcPts val="60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6956" name="Google Shape;56956;p147"/>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800"/>
              <a:buFont typeface="Calibri"/>
              <a:buNone/>
            </a:pPr>
            <a:r>
              <a:rPr lang="en-US" sz="800" i="1">
                <a:solidFill>
                  <a:schemeClr val="lt1"/>
                </a:solidFill>
                <a:latin typeface="Calibri"/>
                <a:ea typeface="Calibri"/>
                <a:cs typeface="Calibri"/>
                <a:sym typeface="Calibri"/>
              </a:rPr>
              <a:t>Proprietary and Confidential to IDT, for Authorized Clients only</a:t>
            </a:r>
            <a:endParaRPr/>
          </a:p>
        </p:txBody>
      </p:sp>
      <p:sp>
        <p:nvSpPr>
          <p:cNvPr id="56957" name="Google Shape;56957;p147"/>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chemeClr val="lt1"/>
                </a:solidFill>
                <a:latin typeface="Arimo"/>
                <a:ea typeface="Arimo"/>
                <a:cs typeface="Arimo"/>
                <a:sym typeface="Arimo"/>
              </a:defRPr>
            </a:lvl1pPr>
            <a:lvl2pPr marL="0" marR="0" lvl="1" indent="0" algn="r" rtl="0">
              <a:spcBef>
                <a:spcPts val="0"/>
              </a:spcBef>
              <a:spcAft>
                <a:spcPts val="0"/>
              </a:spcAft>
              <a:buNone/>
              <a:defRPr sz="1000">
                <a:solidFill>
                  <a:schemeClr val="lt1"/>
                </a:solidFill>
                <a:latin typeface="Arimo"/>
                <a:ea typeface="Arimo"/>
                <a:cs typeface="Arimo"/>
                <a:sym typeface="Arimo"/>
              </a:defRPr>
            </a:lvl2pPr>
            <a:lvl3pPr marL="0" marR="0" lvl="2" indent="0" algn="r" rtl="0">
              <a:spcBef>
                <a:spcPts val="0"/>
              </a:spcBef>
              <a:spcAft>
                <a:spcPts val="0"/>
              </a:spcAft>
              <a:buNone/>
              <a:defRPr sz="1000">
                <a:solidFill>
                  <a:schemeClr val="lt1"/>
                </a:solidFill>
                <a:latin typeface="Arimo"/>
                <a:ea typeface="Arimo"/>
                <a:cs typeface="Arimo"/>
                <a:sym typeface="Arimo"/>
              </a:defRPr>
            </a:lvl3pPr>
            <a:lvl4pPr marL="0" marR="0" lvl="3" indent="0" algn="r" rtl="0">
              <a:spcBef>
                <a:spcPts val="0"/>
              </a:spcBef>
              <a:spcAft>
                <a:spcPts val="0"/>
              </a:spcAft>
              <a:buNone/>
              <a:defRPr sz="1000">
                <a:solidFill>
                  <a:schemeClr val="lt1"/>
                </a:solidFill>
                <a:latin typeface="Arimo"/>
                <a:ea typeface="Arimo"/>
                <a:cs typeface="Arimo"/>
                <a:sym typeface="Arimo"/>
              </a:defRPr>
            </a:lvl4pPr>
            <a:lvl5pPr marL="0" marR="0" lvl="4" indent="0" algn="r" rtl="0">
              <a:spcBef>
                <a:spcPts val="0"/>
              </a:spcBef>
              <a:spcAft>
                <a:spcPts val="0"/>
              </a:spcAft>
              <a:buNone/>
              <a:defRPr sz="1000">
                <a:solidFill>
                  <a:schemeClr val="lt1"/>
                </a:solidFill>
                <a:latin typeface="Arimo"/>
                <a:ea typeface="Arimo"/>
                <a:cs typeface="Arimo"/>
                <a:sym typeface="Arimo"/>
              </a:defRPr>
            </a:lvl5pPr>
            <a:lvl6pPr marL="0" marR="0" lvl="5" indent="0" algn="r" rtl="0">
              <a:spcBef>
                <a:spcPts val="0"/>
              </a:spcBef>
              <a:spcAft>
                <a:spcPts val="0"/>
              </a:spcAft>
              <a:buNone/>
              <a:defRPr sz="1000">
                <a:solidFill>
                  <a:schemeClr val="lt1"/>
                </a:solidFill>
                <a:latin typeface="Arimo"/>
                <a:ea typeface="Arimo"/>
                <a:cs typeface="Arimo"/>
                <a:sym typeface="Arimo"/>
              </a:defRPr>
            </a:lvl6pPr>
            <a:lvl7pPr marL="0" marR="0" lvl="6" indent="0" algn="r" rtl="0">
              <a:spcBef>
                <a:spcPts val="0"/>
              </a:spcBef>
              <a:spcAft>
                <a:spcPts val="0"/>
              </a:spcAft>
              <a:buNone/>
              <a:defRPr sz="1000">
                <a:solidFill>
                  <a:schemeClr val="lt1"/>
                </a:solidFill>
                <a:latin typeface="Arimo"/>
                <a:ea typeface="Arimo"/>
                <a:cs typeface="Arimo"/>
                <a:sym typeface="Arimo"/>
              </a:defRPr>
            </a:lvl7pPr>
            <a:lvl8pPr marL="0" marR="0" lvl="7" indent="0" algn="r" rtl="0">
              <a:spcBef>
                <a:spcPts val="0"/>
              </a:spcBef>
              <a:spcAft>
                <a:spcPts val="0"/>
              </a:spcAft>
              <a:buNone/>
              <a:defRPr sz="1000">
                <a:solidFill>
                  <a:schemeClr val="lt1"/>
                </a:solidFill>
                <a:latin typeface="Arimo"/>
                <a:ea typeface="Arimo"/>
                <a:cs typeface="Arimo"/>
                <a:sym typeface="Arimo"/>
              </a:defRPr>
            </a:lvl8pPr>
            <a:lvl9pPr marL="0" marR="0" lvl="8" indent="0" algn="r" rtl="0">
              <a:spcBef>
                <a:spcPts val="0"/>
              </a:spcBef>
              <a:spcAft>
                <a:spcPts val="0"/>
              </a:spcAft>
              <a:buNone/>
              <a:defRPr sz="1000">
                <a:solidFill>
                  <a:schemeClr val="lt1"/>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6958" name="Google Shape;56958;p147"/>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只有標題-標題置中+下標線">
  <p:cSld name="只有標題-標題置中+下標線">
    <p:spTree>
      <p:nvGrpSpPr>
        <p:cNvPr id="1" name="Shape 56959"/>
        <p:cNvGrpSpPr/>
        <p:nvPr/>
      </p:nvGrpSpPr>
      <p:grpSpPr>
        <a:xfrm>
          <a:off x="0" y="0"/>
          <a:ext cx="0" cy="0"/>
          <a:chOff x="0" y="0"/>
          <a:chExt cx="0" cy="0"/>
        </a:xfrm>
      </p:grpSpPr>
      <p:sp>
        <p:nvSpPr>
          <p:cNvPr id="56960" name="Google Shape;56960;p148"/>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800"/>
              <a:buFont typeface="Calibri"/>
              <a:buNone/>
            </a:pPr>
            <a:r>
              <a:rPr lang="en-US" sz="800" i="1">
                <a:solidFill>
                  <a:schemeClr val="lt1"/>
                </a:solidFill>
                <a:latin typeface="Calibri"/>
                <a:ea typeface="Calibri"/>
                <a:cs typeface="Calibri"/>
                <a:sym typeface="Calibri"/>
              </a:rPr>
              <a:t>Proprietary and Confidential to IDT, for Authorized Clients only</a:t>
            </a:r>
            <a:endParaRPr/>
          </a:p>
        </p:txBody>
      </p:sp>
      <p:sp>
        <p:nvSpPr>
          <p:cNvPr id="56961" name="Google Shape;56961;p148"/>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6962" name="Google Shape;56962;p148"/>
          <p:cNvGrpSpPr/>
          <p:nvPr/>
        </p:nvGrpSpPr>
        <p:grpSpPr>
          <a:xfrm>
            <a:off x="8136115" y="586449"/>
            <a:ext cx="504055" cy="370495"/>
            <a:chOff x="3137" y="13119"/>
            <a:chExt cx="1935" cy="1422"/>
          </a:xfrm>
        </p:grpSpPr>
        <p:sp>
          <p:nvSpPr>
            <p:cNvPr id="56963" name="Google Shape;56963;p148"/>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6964" name="Google Shape;56964;p148"/>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6965" name="Google Shape;56965;p148"/>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56966" name="Google Shape;56966;p148"/>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967" name="Google Shape;56967;p148"/>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chemeClr val="lt1"/>
                </a:solidFill>
                <a:latin typeface="Arimo"/>
                <a:ea typeface="Arimo"/>
                <a:cs typeface="Arimo"/>
                <a:sym typeface="Arimo"/>
              </a:defRPr>
            </a:lvl1pPr>
            <a:lvl2pPr marL="0" marR="0" lvl="1" indent="0" algn="r" rtl="0">
              <a:spcBef>
                <a:spcPts val="0"/>
              </a:spcBef>
              <a:spcAft>
                <a:spcPts val="0"/>
              </a:spcAft>
              <a:buNone/>
              <a:defRPr sz="1000">
                <a:solidFill>
                  <a:schemeClr val="lt1"/>
                </a:solidFill>
                <a:latin typeface="Arimo"/>
                <a:ea typeface="Arimo"/>
                <a:cs typeface="Arimo"/>
                <a:sym typeface="Arimo"/>
              </a:defRPr>
            </a:lvl2pPr>
            <a:lvl3pPr marL="0" marR="0" lvl="2" indent="0" algn="r" rtl="0">
              <a:spcBef>
                <a:spcPts val="0"/>
              </a:spcBef>
              <a:spcAft>
                <a:spcPts val="0"/>
              </a:spcAft>
              <a:buNone/>
              <a:defRPr sz="1000">
                <a:solidFill>
                  <a:schemeClr val="lt1"/>
                </a:solidFill>
                <a:latin typeface="Arimo"/>
                <a:ea typeface="Arimo"/>
                <a:cs typeface="Arimo"/>
                <a:sym typeface="Arimo"/>
              </a:defRPr>
            </a:lvl3pPr>
            <a:lvl4pPr marL="0" marR="0" lvl="3" indent="0" algn="r" rtl="0">
              <a:spcBef>
                <a:spcPts val="0"/>
              </a:spcBef>
              <a:spcAft>
                <a:spcPts val="0"/>
              </a:spcAft>
              <a:buNone/>
              <a:defRPr sz="1000">
                <a:solidFill>
                  <a:schemeClr val="lt1"/>
                </a:solidFill>
                <a:latin typeface="Arimo"/>
                <a:ea typeface="Arimo"/>
                <a:cs typeface="Arimo"/>
                <a:sym typeface="Arimo"/>
              </a:defRPr>
            </a:lvl4pPr>
            <a:lvl5pPr marL="0" marR="0" lvl="4" indent="0" algn="r" rtl="0">
              <a:spcBef>
                <a:spcPts val="0"/>
              </a:spcBef>
              <a:spcAft>
                <a:spcPts val="0"/>
              </a:spcAft>
              <a:buNone/>
              <a:defRPr sz="1000">
                <a:solidFill>
                  <a:schemeClr val="lt1"/>
                </a:solidFill>
                <a:latin typeface="Arimo"/>
                <a:ea typeface="Arimo"/>
                <a:cs typeface="Arimo"/>
                <a:sym typeface="Arimo"/>
              </a:defRPr>
            </a:lvl5pPr>
            <a:lvl6pPr marL="0" marR="0" lvl="5" indent="0" algn="r" rtl="0">
              <a:spcBef>
                <a:spcPts val="0"/>
              </a:spcBef>
              <a:spcAft>
                <a:spcPts val="0"/>
              </a:spcAft>
              <a:buNone/>
              <a:defRPr sz="1000">
                <a:solidFill>
                  <a:schemeClr val="lt1"/>
                </a:solidFill>
                <a:latin typeface="Arimo"/>
                <a:ea typeface="Arimo"/>
                <a:cs typeface="Arimo"/>
                <a:sym typeface="Arimo"/>
              </a:defRPr>
            </a:lvl6pPr>
            <a:lvl7pPr marL="0" marR="0" lvl="6" indent="0" algn="r" rtl="0">
              <a:spcBef>
                <a:spcPts val="0"/>
              </a:spcBef>
              <a:spcAft>
                <a:spcPts val="0"/>
              </a:spcAft>
              <a:buNone/>
              <a:defRPr sz="1000">
                <a:solidFill>
                  <a:schemeClr val="lt1"/>
                </a:solidFill>
                <a:latin typeface="Arimo"/>
                <a:ea typeface="Arimo"/>
                <a:cs typeface="Arimo"/>
                <a:sym typeface="Arimo"/>
              </a:defRPr>
            </a:lvl7pPr>
            <a:lvl8pPr marL="0" marR="0" lvl="7" indent="0" algn="r" rtl="0">
              <a:spcBef>
                <a:spcPts val="0"/>
              </a:spcBef>
              <a:spcAft>
                <a:spcPts val="0"/>
              </a:spcAft>
              <a:buNone/>
              <a:defRPr sz="1000">
                <a:solidFill>
                  <a:schemeClr val="lt1"/>
                </a:solidFill>
                <a:latin typeface="Arimo"/>
                <a:ea typeface="Arimo"/>
                <a:cs typeface="Arimo"/>
                <a:sym typeface="Arimo"/>
              </a:defRPr>
            </a:lvl8pPr>
            <a:lvl9pPr marL="0" marR="0" lvl="8" indent="0" algn="r" rtl="0">
              <a:spcBef>
                <a:spcPts val="0"/>
              </a:spcBef>
              <a:spcAft>
                <a:spcPts val="0"/>
              </a:spcAft>
              <a:buNone/>
              <a:defRPr sz="1000">
                <a:solidFill>
                  <a:schemeClr val="lt1"/>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6968" name="Google Shape;56968;p148"/>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56969" name="Google Shape;56969;p148"/>
          <p:cNvCxnSpPr/>
          <p:nvPr/>
        </p:nvCxnSpPr>
        <p:spPr>
          <a:xfrm>
            <a:off x="432000" y="1080000"/>
            <a:ext cx="8280000" cy="0"/>
          </a:xfrm>
          <a:prstGeom prst="straightConnector1">
            <a:avLst/>
          </a:prstGeom>
          <a:noFill/>
          <a:ln w="9525" cap="flat" cmpd="sng">
            <a:solidFill>
              <a:srgbClr val="4A7DBA"/>
            </a:solidFill>
            <a:prstDash val="solid"/>
            <a:round/>
            <a:headEnd type="none" w="sm" len="sm"/>
            <a:tailEnd type="none" w="sm" len="sm"/>
          </a:ln>
        </p:spPr>
      </p:cxnSp>
    </p:spTree>
  </p:cSld>
  <p:clrMapOvr>
    <a:masterClrMapping/>
  </p:clrMapOvr>
  <p:transition spd="med">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56970"/>
        <p:cNvGrpSpPr/>
        <p:nvPr/>
      </p:nvGrpSpPr>
      <p:grpSpPr>
        <a:xfrm>
          <a:off x="0" y="0"/>
          <a:ext cx="0" cy="0"/>
          <a:chOff x="0" y="0"/>
          <a:chExt cx="0" cy="0"/>
        </a:xfrm>
      </p:grpSpPr>
      <p:sp>
        <p:nvSpPr>
          <p:cNvPr id="56971" name="Google Shape;56971;p149"/>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800"/>
              <a:buFont typeface="Calibri"/>
              <a:buNone/>
            </a:pPr>
            <a:r>
              <a:rPr lang="en-US" sz="800" i="1">
                <a:solidFill>
                  <a:schemeClr val="lt1"/>
                </a:solidFill>
                <a:latin typeface="Calibri"/>
                <a:ea typeface="Calibri"/>
                <a:cs typeface="Calibri"/>
                <a:sym typeface="Calibri"/>
              </a:rPr>
              <a:t>Proprietary and Confidential to IDT, for Authorized Clients only</a:t>
            </a:r>
            <a:endParaRPr/>
          </a:p>
        </p:txBody>
      </p:sp>
      <p:sp>
        <p:nvSpPr>
          <p:cNvPr id="56972" name="Google Shape;56972;p149"/>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6973" name="Google Shape;56973;p149"/>
          <p:cNvGrpSpPr/>
          <p:nvPr/>
        </p:nvGrpSpPr>
        <p:grpSpPr>
          <a:xfrm>
            <a:off x="8136115" y="586449"/>
            <a:ext cx="504055" cy="370495"/>
            <a:chOff x="3137" y="13119"/>
            <a:chExt cx="1935" cy="1422"/>
          </a:xfrm>
        </p:grpSpPr>
        <p:sp>
          <p:nvSpPr>
            <p:cNvPr id="56974" name="Google Shape;56974;p149"/>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6975" name="Google Shape;56975;p149"/>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6976" name="Google Shape;56976;p149"/>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56977" name="Google Shape;56977;p149"/>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chemeClr val="lt1"/>
                </a:solidFill>
                <a:latin typeface="Arimo"/>
                <a:ea typeface="Arimo"/>
                <a:cs typeface="Arimo"/>
                <a:sym typeface="Arimo"/>
              </a:defRPr>
            </a:lvl1pPr>
            <a:lvl2pPr marL="0" marR="0" lvl="1" indent="0" algn="r" rtl="0">
              <a:spcBef>
                <a:spcPts val="0"/>
              </a:spcBef>
              <a:spcAft>
                <a:spcPts val="0"/>
              </a:spcAft>
              <a:buNone/>
              <a:defRPr sz="1000">
                <a:solidFill>
                  <a:schemeClr val="lt1"/>
                </a:solidFill>
                <a:latin typeface="Arimo"/>
                <a:ea typeface="Arimo"/>
                <a:cs typeface="Arimo"/>
                <a:sym typeface="Arimo"/>
              </a:defRPr>
            </a:lvl2pPr>
            <a:lvl3pPr marL="0" marR="0" lvl="2" indent="0" algn="r" rtl="0">
              <a:spcBef>
                <a:spcPts val="0"/>
              </a:spcBef>
              <a:spcAft>
                <a:spcPts val="0"/>
              </a:spcAft>
              <a:buNone/>
              <a:defRPr sz="1000">
                <a:solidFill>
                  <a:schemeClr val="lt1"/>
                </a:solidFill>
                <a:latin typeface="Arimo"/>
                <a:ea typeface="Arimo"/>
                <a:cs typeface="Arimo"/>
                <a:sym typeface="Arimo"/>
              </a:defRPr>
            </a:lvl3pPr>
            <a:lvl4pPr marL="0" marR="0" lvl="3" indent="0" algn="r" rtl="0">
              <a:spcBef>
                <a:spcPts val="0"/>
              </a:spcBef>
              <a:spcAft>
                <a:spcPts val="0"/>
              </a:spcAft>
              <a:buNone/>
              <a:defRPr sz="1000">
                <a:solidFill>
                  <a:schemeClr val="lt1"/>
                </a:solidFill>
                <a:latin typeface="Arimo"/>
                <a:ea typeface="Arimo"/>
                <a:cs typeface="Arimo"/>
                <a:sym typeface="Arimo"/>
              </a:defRPr>
            </a:lvl4pPr>
            <a:lvl5pPr marL="0" marR="0" lvl="4" indent="0" algn="r" rtl="0">
              <a:spcBef>
                <a:spcPts val="0"/>
              </a:spcBef>
              <a:spcAft>
                <a:spcPts val="0"/>
              </a:spcAft>
              <a:buNone/>
              <a:defRPr sz="1000">
                <a:solidFill>
                  <a:schemeClr val="lt1"/>
                </a:solidFill>
                <a:latin typeface="Arimo"/>
                <a:ea typeface="Arimo"/>
                <a:cs typeface="Arimo"/>
                <a:sym typeface="Arimo"/>
              </a:defRPr>
            </a:lvl5pPr>
            <a:lvl6pPr marL="0" marR="0" lvl="5" indent="0" algn="r" rtl="0">
              <a:spcBef>
                <a:spcPts val="0"/>
              </a:spcBef>
              <a:spcAft>
                <a:spcPts val="0"/>
              </a:spcAft>
              <a:buNone/>
              <a:defRPr sz="1000">
                <a:solidFill>
                  <a:schemeClr val="lt1"/>
                </a:solidFill>
                <a:latin typeface="Arimo"/>
                <a:ea typeface="Arimo"/>
                <a:cs typeface="Arimo"/>
                <a:sym typeface="Arimo"/>
              </a:defRPr>
            </a:lvl6pPr>
            <a:lvl7pPr marL="0" marR="0" lvl="6" indent="0" algn="r" rtl="0">
              <a:spcBef>
                <a:spcPts val="0"/>
              </a:spcBef>
              <a:spcAft>
                <a:spcPts val="0"/>
              </a:spcAft>
              <a:buNone/>
              <a:defRPr sz="1000">
                <a:solidFill>
                  <a:schemeClr val="lt1"/>
                </a:solidFill>
                <a:latin typeface="Arimo"/>
                <a:ea typeface="Arimo"/>
                <a:cs typeface="Arimo"/>
                <a:sym typeface="Arimo"/>
              </a:defRPr>
            </a:lvl7pPr>
            <a:lvl8pPr marL="0" marR="0" lvl="7" indent="0" algn="r" rtl="0">
              <a:spcBef>
                <a:spcPts val="0"/>
              </a:spcBef>
              <a:spcAft>
                <a:spcPts val="0"/>
              </a:spcAft>
              <a:buNone/>
              <a:defRPr sz="1000">
                <a:solidFill>
                  <a:schemeClr val="lt1"/>
                </a:solidFill>
                <a:latin typeface="Arimo"/>
                <a:ea typeface="Arimo"/>
                <a:cs typeface="Arimo"/>
                <a:sym typeface="Arimo"/>
              </a:defRPr>
            </a:lvl8pPr>
            <a:lvl9pPr marL="0" marR="0" lvl="8" indent="0" algn="r" rtl="0">
              <a:spcBef>
                <a:spcPts val="0"/>
              </a:spcBef>
              <a:spcAft>
                <a:spcPts val="0"/>
              </a:spcAft>
              <a:buNone/>
              <a:defRPr sz="1000">
                <a:solidFill>
                  <a:schemeClr val="lt1"/>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6978" name="Google Shape;56978;p149"/>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自訂版面配置">
  <p:cSld name="2_自訂版面配置">
    <p:spTree>
      <p:nvGrpSpPr>
        <p:cNvPr id="1" name="Shape 55458"/>
        <p:cNvGrpSpPr/>
        <p:nvPr/>
      </p:nvGrpSpPr>
      <p:grpSpPr>
        <a:xfrm>
          <a:off x="0" y="0"/>
          <a:ext cx="0" cy="0"/>
          <a:chOff x="0" y="0"/>
          <a:chExt cx="0" cy="0"/>
        </a:xfrm>
      </p:grpSpPr>
      <p:pic>
        <p:nvPicPr>
          <p:cNvPr id="55459" name="Google Shape;55459;p15" descr="C:\Users\Marketing\Desktop\法說會\END頁-2.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55460" name="Google Shape;55460;p15"/>
          <p:cNvSpPr txBox="1"/>
          <p:nvPr/>
        </p:nvSpPr>
        <p:spPr>
          <a:xfrm>
            <a:off x="-1200149" y="2"/>
            <a:ext cx="1176300" cy="246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00">
                <a:solidFill>
                  <a:srgbClr val="0D0D0D"/>
                </a:solidFill>
                <a:latin typeface="Arimo"/>
                <a:ea typeface="Arimo"/>
                <a:cs typeface="Arimo"/>
                <a:sym typeface="Arimo"/>
              </a:rPr>
              <a:t>結束頁</a:t>
            </a:r>
            <a:endParaRPr sz="1000">
              <a:solidFill>
                <a:srgbClr val="0D0D0D"/>
              </a:solidFill>
              <a:latin typeface="Arimo"/>
              <a:ea typeface="Arimo"/>
              <a:cs typeface="Arimo"/>
              <a:sym typeface="Arimo"/>
            </a:endParaRPr>
          </a:p>
        </p:txBody>
      </p:sp>
      <p:sp>
        <p:nvSpPr>
          <p:cNvPr id="55461" name="Google Shape;55461;p15"/>
          <p:cNvSpPr txBox="1"/>
          <p:nvPr/>
        </p:nvSpPr>
        <p:spPr>
          <a:xfrm>
            <a:off x="1763245" y="4437114"/>
            <a:ext cx="47529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0C489C"/>
                </a:solidFill>
                <a:latin typeface="Arimo"/>
                <a:ea typeface="Arimo"/>
                <a:cs typeface="Arimo"/>
                <a:sym typeface="Arimo"/>
              </a:rPr>
              <a:t>www.idtech.com.tw</a:t>
            </a:r>
            <a:endParaRPr sz="1200">
              <a:solidFill>
                <a:srgbClr val="0C489C"/>
              </a:solidFill>
              <a:latin typeface="Arimo"/>
              <a:ea typeface="Arimo"/>
              <a:cs typeface="Arimo"/>
              <a:sym typeface="Arimo"/>
            </a:endParaRPr>
          </a:p>
        </p:txBody>
      </p:sp>
      <p:sp>
        <p:nvSpPr>
          <p:cNvPr id="55462" name="Google Shape;55462;p15"/>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5463" name="Google Shape;55463;p15"/>
          <p:cNvGrpSpPr/>
          <p:nvPr/>
        </p:nvGrpSpPr>
        <p:grpSpPr>
          <a:xfrm>
            <a:off x="8136115" y="586449"/>
            <a:ext cx="504055" cy="370495"/>
            <a:chOff x="3137" y="13119"/>
            <a:chExt cx="1935" cy="1422"/>
          </a:xfrm>
        </p:grpSpPr>
        <p:sp>
          <p:nvSpPr>
            <p:cNvPr id="55464" name="Google Shape;55464;p15"/>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465" name="Google Shape;55465;p15"/>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466" name="Google Shape;55466;p15"/>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5467" name="Google Shape;55467;p15"/>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5468" name="Google Shape;55468;p15"/>
          <p:cNvSpPr/>
          <p:nvPr/>
        </p:nvSpPr>
        <p:spPr>
          <a:xfrm>
            <a:off x="8028388"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sp>
        <p:nvSpPr>
          <p:cNvPr id="55469" name="Google Shape;55469;p15"/>
          <p:cNvSpPr txBox="1"/>
          <p:nvPr/>
        </p:nvSpPr>
        <p:spPr>
          <a:xfrm>
            <a:off x="-1200149" y="2"/>
            <a:ext cx="1176300" cy="246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00">
                <a:solidFill>
                  <a:srgbClr val="0D0D0D"/>
                </a:solidFill>
                <a:latin typeface="Arimo"/>
                <a:ea typeface="Arimo"/>
                <a:cs typeface="Arimo"/>
                <a:sym typeface="Arimo"/>
              </a:rPr>
              <a:t>結束頁</a:t>
            </a:r>
            <a:endParaRPr sz="1000">
              <a:solidFill>
                <a:srgbClr val="0D0D0D"/>
              </a:solidFill>
              <a:latin typeface="Arimo"/>
              <a:ea typeface="Arimo"/>
              <a:cs typeface="Arimo"/>
              <a:sym typeface="Arimo"/>
            </a:endParaRPr>
          </a:p>
        </p:txBody>
      </p:sp>
      <p:grpSp>
        <p:nvGrpSpPr>
          <p:cNvPr id="55470" name="Google Shape;55470;p15"/>
          <p:cNvGrpSpPr/>
          <p:nvPr/>
        </p:nvGrpSpPr>
        <p:grpSpPr>
          <a:xfrm>
            <a:off x="8136115" y="586449"/>
            <a:ext cx="504055" cy="370495"/>
            <a:chOff x="3137" y="13119"/>
            <a:chExt cx="1935" cy="1422"/>
          </a:xfrm>
        </p:grpSpPr>
        <p:sp>
          <p:nvSpPr>
            <p:cNvPr id="55471" name="Google Shape;55471;p15"/>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472" name="Google Shape;55472;p15"/>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473" name="Google Shape;55473;p15"/>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5474" name="Google Shape;55474;p15"/>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5475" name="Google Shape;55475;p15"/>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2_自訂版面配置">
  <p:cSld name="2_自訂版面配置">
    <p:spTree>
      <p:nvGrpSpPr>
        <p:cNvPr id="1" name="Shape 56979"/>
        <p:cNvGrpSpPr/>
        <p:nvPr/>
      </p:nvGrpSpPr>
      <p:grpSpPr>
        <a:xfrm>
          <a:off x="0" y="0"/>
          <a:ext cx="0" cy="0"/>
          <a:chOff x="0" y="0"/>
          <a:chExt cx="0" cy="0"/>
        </a:xfrm>
      </p:grpSpPr>
      <p:pic>
        <p:nvPicPr>
          <p:cNvPr id="56980" name="Google Shape;56980;p150" descr="C:\Users\Marketing\Desktop\法說會\END頁-2.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56981" name="Google Shape;56981;p150"/>
          <p:cNvSpPr txBox="1"/>
          <p:nvPr/>
        </p:nvSpPr>
        <p:spPr>
          <a:xfrm>
            <a:off x="-1200149" y="2"/>
            <a:ext cx="1176300" cy="246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00">
                <a:solidFill>
                  <a:srgbClr val="0D0D0D"/>
                </a:solidFill>
                <a:latin typeface="Arimo"/>
                <a:ea typeface="Arimo"/>
                <a:cs typeface="Arimo"/>
                <a:sym typeface="Arimo"/>
              </a:rPr>
              <a:t>結束頁</a:t>
            </a:r>
            <a:endParaRPr sz="1000">
              <a:solidFill>
                <a:srgbClr val="0D0D0D"/>
              </a:solidFill>
              <a:latin typeface="Arimo"/>
              <a:ea typeface="Arimo"/>
              <a:cs typeface="Arimo"/>
              <a:sym typeface="Arimo"/>
            </a:endParaRPr>
          </a:p>
        </p:txBody>
      </p:sp>
      <p:sp>
        <p:nvSpPr>
          <p:cNvPr id="56982" name="Google Shape;56982;p150"/>
          <p:cNvSpPr txBox="1"/>
          <p:nvPr/>
        </p:nvSpPr>
        <p:spPr>
          <a:xfrm>
            <a:off x="1763245" y="4437114"/>
            <a:ext cx="47529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0C489C"/>
                </a:solidFill>
                <a:latin typeface="Arimo"/>
                <a:ea typeface="Arimo"/>
                <a:cs typeface="Arimo"/>
                <a:sym typeface="Arimo"/>
              </a:rPr>
              <a:t>www.idtech.com.tw</a:t>
            </a:r>
            <a:endParaRPr sz="1200">
              <a:solidFill>
                <a:srgbClr val="0C489C"/>
              </a:solidFill>
              <a:latin typeface="Arimo"/>
              <a:ea typeface="Arimo"/>
              <a:cs typeface="Arimo"/>
              <a:sym typeface="Arimo"/>
            </a:endParaRPr>
          </a:p>
        </p:txBody>
      </p:sp>
      <p:sp>
        <p:nvSpPr>
          <p:cNvPr id="56983" name="Google Shape;56983;p150"/>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6984" name="Google Shape;56984;p150"/>
          <p:cNvGrpSpPr/>
          <p:nvPr/>
        </p:nvGrpSpPr>
        <p:grpSpPr>
          <a:xfrm>
            <a:off x="8136115" y="586449"/>
            <a:ext cx="504055" cy="370495"/>
            <a:chOff x="3137" y="13119"/>
            <a:chExt cx="1935" cy="1422"/>
          </a:xfrm>
        </p:grpSpPr>
        <p:sp>
          <p:nvSpPr>
            <p:cNvPr id="56985" name="Google Shape;56985;p150"/>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6986" name="Google Shape;56986;p150"/>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6987" name="Google Shape;56987;p150"/>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56988" name="Google Shape;56988;p150"/>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800"/>
              <a:buFont typeface="Calibri"/>
              <a:buNone/>
            </a:pPr>
            <a:r>
              <a:rPr lang="en-US" sz="800" i="1">
                <a:solidFill>
                  <a:schemeClr val="lt1"/>
                </a:solidFill>
                <a:latin typeface="Calibri"/>
                <a:ea typeface="Calibri"/>
                <a:cs typeface="Calibri"/>
                <a:sym typeface="Calibri"/>
              </a:rPr>
              <a:t>Proprietary and Confidential to IDT, for Authorized Clients only</a:t>
            </a:r>
            <a:endParaRPr/>
          </a:p>
        </p:txBody>
      </p:sp>
      <p:sp>
        <p:nvSpPr>
          <p:cNvPr id="56989" name="Google Shape;56989;p150"/>
          <p:cNvSpPr/>
          <p:nvPr/>
        </p:nvSpPr>
        <p:spPr>
          <a:xfrm>
            <a:off x="8028388"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sp>
        <p:nvSpPr>
          <p:cNvPr id="56990" name="Google Shape;56990;p150"/>
          <p:cNvSpPr txBox="1"/>
          <p:nvPr/>
        </p:nvSpPr>
        <p:spPr>
          <a:xfrm>
            <a:off x="-1200149" y="2"/>
            <a:ext cx="1176300" cy="246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00">
                <a:solidFill>
                  <a:srgbClr val="0D0D0D"/>
                </a:solidFill>
                <a:latin typeface="Arimo"/>
                <a:ea typeface="Arimo"/>
                <a:cs typeface="Arimo"/>
                <a:sym typeface="Arimo"/>
              </a:rPr>
              <a:t>結束頁</a:t>
            </a:r>
            <a:endParaRPr sz="1000">
              <a:solidFill>
                <a:srgbClr val="0D0D0D"/>
              </a:solidFill>
              <a:latin typeface="Arimo"/>
              <a:ea typeface="Arimo"/>
              <a:cs typeface="Arimo"/>
              <a:sym typeface="Arimo"/>
            </a:endParaRPr>
          </a:p>
        </p:txBody>
      </p:sp>
      <p:grpSp>
        <p:nvGrpSpPr>
          <p:cNvPr id="56991" name="Google Shape;56991;p150"/>
          <p:cNvGrpSpPr/>
          <p:nvPr/>
        </p:nvGrpSpPr>
        <p:grpSpPr>
          <a:xfrm>
            <a:off x="8136115" y="586449"/>
            <a:ext cx="504055" cy="370495"/>
            <a:chOff x="3137" y="13119"/>
            <a:chExt cx="1935" cy="1422"/>
          </a:xfrm>
        </p:grpSpPr>
        <p:sp>
          <p:nvSpPr>
            <p:cNvPr id="56992" name="Google Shape;56992;p150"/>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6993" name="Google Shape;56993;p150"/>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6994" name="Google Shape;56994;p150"/>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56995" name="Google Shape;56995;p150"/>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chemeClr val="lt1"/>
                </a:solidFill>
                <a:latin typeface="Arimo"/>
                <a:ea typeface="Arimo"/>
                <a:cs typeface="Arimo"/>
                <a:sym typeface="Arimo"/>
              </a:defRPr>
            </a:lvl1pPr>
            <a:lvl2pPr marL="0" marR="0" lvl="1" indent="0" algn="r" rtl="0">
              <a:spcBef>
                <a:spcPts val="0"/>
              </a:spcBef>
              <a:spcAft>
                <a:spcPts val="0"/>
              </a:spcAft>
              <a:buNone/>
              <a:defRPr sz="1000">
                <a:solidFill>
                  <a:schemeClr val="lt1"/>
                </a:solidFill>
                <a:latin typeface="Arimo"/>
                <a:ea typeface="Arimo"/>
                <a:cs typeface="Arimo"/>
                <a:sym typeface="Arimo"/>
              </a:defRPr>
            </a:lvl2pPr>
            <a:lvl3pPr marL="0" marR="0" lvl="2" indent="0" algn="r" rtl="0">
              <a:spcBef>
                <a:spcPts val="0"/>
              </a:spcBef>
              <a:spcAft>
                <a:spcPts val="0"/>
              </a:spcAft>
              <a:buNone/>
              <a:defRPr sz="1000">
                <a:solidFill>
                  <a:schemeClr val="lt1"/>
                </a:solidFill>
                <a:latin typeface="Arimo"/>
                <a:ea typeface="Arimo"/>
                <a:cs typeface="Arimo"/>
                <a:sym typeface="Arimo"/>
              </a:defRPr>
            </a:lvl3pPr>
            <a:lvl4pPr marL="0" marR="0" lvl="3" indent="0" algn="r" rtl="0">
              <a:spcBef>
                <a:spcPts val="0"/>
              </a:spcBef>
              <a:spcAft>
                <a:spcPts val="0"/>
              </a:spcAft>
              <a:buNone/>
              <a:defRPr sz="1000">
                <a:solidFill>
                  <a:schemeClr val="lt1"/>
                </a:solidFill>
                <a:latin typeface="Arimo"/>
                <a:ea typeface="Arimo"/>
                <a:cs typeface="Arimo"/>
                <a:sym typeface="Arimo"/>
              </a:defRPr>
            </a:lvl4pPr>
            <a:lvl5pPr marL="0" marR="0" lvl="4" indent="0" algn="r" rtl="0">
              <a:spcBef>
                <a:spcPts val="0"/>
              </a:spcBef>
              <a:spcAft>
                <a:spcPts val="0"/>
              </a:spcAft>
              <a:buNone/>
              <a:defRPr sz="1000">
                <a:solidFill>
                  <a:schemeClr val="lt1"/>
                </a:solidFill>
                <a:latin typeface="Arimo"/>
                <a:ea typeface="Arimo"/>
                <a:cs typeface="Arimo"/>
                <a:sym typeface="Arimo"/>
              </a:defRPr>
            </a:lvl5pPr>
            <a:lvl6pPr marL="0" marR="0" lvl="5" indent="0" algn="r" rtl="0">
              <a:spcBef>
                <a:spcPts val="0"/>
              </a:spcBef>
              <a:spcAft>
                <a:spcPts val="0"/>
              </a:spcAft>
              <a:buNone/>
              <a:defRPr sz="1000">
                <a:solidFill>
                  <a:schemeClr val="lt1"/>
                </a:solidFill>
                <a:latin typeface="Arimo"/>
                <a:ea typeface="Arimo"/>
                <a:cs typeface="Arimo"/>
                <a:sym typeface="Arimo"/>
              </a:defRPr>
            </a:lvl6pPr>
            <a:lvl7pPr marL="0" marR="0" lvl="6" indent="0" algn="r" rtl="0">
              <a:spcBef>
                <a:spcPts val="0"/>
              </a:spcBef>
              <a:spcAft>
                <a:spcPts val="0"/>
              </a:spcAft>
              <a:buNone/>
              <a:defRPr sz="1000">
                <a:solidFill>
                  <a:schemeClr val="lt1"/>
                </a:solidFill>
                <a:latin typeface="Arimo"/>
                <a:ea typeface="Arimo"/>
                <a:cs typeface="Arimo"/>
                <a:sym typeface="Arimo"/>
              </a:defRPr>
            </a:lvl7pPr>
            <a:lvl8pPr marL="0" marR="0" lvl="7" indent="0" algn="r" rtl="0">
              <a:spcBef>
                <a:spcPts val="0"/>
              </a:spcBef>
              <a:spcAft>
                <a:spcPts val="0"/>
              </a:spcAft>
              <a:buNone/>
              <a:defRPr sz="1000">
                <a:solidFill>
                  <a:schemeClr val="lt1"/>
                </a:solidFill>
                <a:latin typeface="Arimo"/>
                <a:ea typeface="Arimo"/>
                <a:cs typeface="Arimo"/>
                <a:sym typeface="Arimo"/>
              </a:defRPr>
            </a:lvl8pPr>
            <a:lvl9pPr marL="0" marR="0" lvl="8" indent="0" algn="r" rtl="0">
              <a:spcBef>
                <a:spcPts val="0"/>
              </a:spcBef>
              <a:spcAft>
                <a:spcPts val="0"/>
              </a:spcAft>
              <a:buNone/>
              <a:defRPr sz="1000">
                <a:solidFill>
                  <a:schemeClr val="lt1"/>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6996" name="Google Shape;56996;p150"/>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只有標題" type="titleOnly">
  <p:cSld name="TITLE_ONLY">
    <p:spTree>
      <p:nvGrpSpPr>
        <p:cNvPr id="1" name="Shape 57002"/>
        <p:cNvGrpSpPr/>
        <p:nvPr/>
      </p:nvGrpSpPr>
      <p:grpSpPr>
        <a:xfrm>
          <a:off x="0" y="0"/>
          <a:ext cx="0" cy="0"/>
          <a:chOff x="0" y="0"/>
          <a:chExt cx="0" cy="0"/>
        </a:xfrm>
      </p:grpSpPr>
      <p:sp>
        <p:nvSpPr>
          <p:cNvPr id="57003" name="Google Shape;57003;p152"/>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7004" name="Google Shape;57004;p152"/>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7005" name="Google Shape;57005;p152"/>
          <p:cNvGrpSpPr/>
          <p:nvPr/>
        </p:nvGrpSpPr>
        <p:grpSpPr>
          <a:xfrm>
            <a:off x="8136115" y="586449"/>
            <a:ext cx="504055" cy="370495"/>
            <a:chOff x="3137" y="13119"/>
            <a:chExt cx="1935" cy="1422"/>
          </a:xfrm>
        </p:grpSpPr>
        <p:sp>
          <p:nvSpPr>
            <p:cNvPr id="57006" name="Google Shape;57006;p152"/>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007" name="Google Shape;57007;p152"/>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008" name="Google Shape;57008;p152"/>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7009" name="Google Shape;57009;p152"/>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7010" name="Google Shape;57010;p152"/>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7011" name="Google Shape;57011;p152"/>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標題投影片" type="title">
  <p:cSld name="TITLE">
    <p:bg>
      <p:bgPr>
        <a:blipFill>
          <a:blip r:embed="rId2">
            <a:alphaModFix/>
          </a:blip>
          <a:stretch>
            <a:fillRect/>
          </a:stretch>
        </a:blipFill>
        <a:effectLst/>
      </p:bgPr>
    </p:bg>
    <p:spTree>
      <p:nvGrpSpPr>
        <p:cNvPr id="1" name="Shape 57012"/>
        <p:cNvGrpSpPr/>
        <p:nvPr/>
      </p:nvGrpSpPr>
      <p:grpSpPr>
        <a:xfrm>
          <a:off x="0" y="0"/>
          <a:ext cx="0" cy="0"/>
          <a:chOff x="0" y="0"/>
          <a:chExt cx="0" cy="0"/>
        </a:xfrm>
      </p:grpSpPr>
      <p:sp>
        <p:nvSpPr>
          <p:cNvPr id="57013" name="Google Shape;57013;p153"/>
          <p:cNvSpPr/>
          <p:nvPr/>
        </p:nvSpPr>
        <p:spPr>
          <a:xfrm>
            <a:off x="1689101" y="4600576"/>
            <a:ext cx="3746400" cy="45900"/>
          </a:xfrm>
          <a:prstGeom prst="rect">
            <a:avLst/>
          </a:prstGeom>
          <a:solidFill>
            <a:srgbClr val="FFE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7014" name="Google Shape;57014;p153"/>
          <p:cNvSpPr/>
          <p:nvPr/>
        </p:nvSpPr>
        <p:spPr>
          <a:xfrm>
            <a:off x="5364166" y="4600576"/>
            <a:ext cx="2111400" cy="45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7015" name="Google Shape;57015;p153"/>
          <p:cNvSpPr/>
          <p:nvPr/>
        </p:nvSpPr>
        <p:spPr>
          <a:xfrm>
            <a:off x="7475540" y="4600576"/>
            <a:ext cx="274500" cy="45900"/>
          </a:xfrm>
          <a:prstGeom prst="rect">
            <a:avLst/>
          </a:prstGeom>
          <a:solidFill>
            <a:srgbClr val="FFE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7016" name="Google Shape;57016;p153"/>
          <p:cNvSpPr/>
          <p:nvPr/>
        </p:nvSpPr>
        <p:spPr>
          <a:xfrm>
            <a:off x="7750175" y="4600576"/>
            <a:ext cx="274500" cy="45900"/>
          </a:xfrm>
          <a:prstGeom prst="rect">
            <a:avLst/>
          </a:prstGeom>
          <a:solidFill>
            <a:srgbClr val="FFD54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7017" name="Google Shape;57017;p153"/>
          <p:cNvSpPr/>
          <p:nvPr/>
        </p:nvSpPr>
        <p:spPr>
          <a:xfrm>
            <a:off x="8024813" y="4600576"/>
            <a:ext cx="284100" cy="45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7018" name="Google Shape;57018;p153"/>
          <p:cNvSpPr/>
          <p:nvPr/>
        </p:nvSpPr>
        <p:spPr>
          <a:xfrm>
            <a:off x="279400" y="4600576"/>
            <a:ext cx="566700" cy="45900"/>
          </a:xfrm>
          <a:prstGeom prst="rect">
            <a:avLst/>
          </a:prstGeom>
          <a:solidFill>
            <a:srgbClr val="FFD54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7019" name="Google Shape;57019;p153"/>
          <p:cNvSpPr/>
          <p:nvPr/>
        </p:nvSpPr>
        <p:spPr>
          <a:xfrm>
            <a:off x="846141" y="4600576"/>
            <a:ext cx="566700" cy="45900"/>
          </a:xfrm>
          <a:prstGeom prst="rect">
            <a:avLst/>
          </a:prstGeom>
          <a:solidFill>
            <a:srgbClr val="FFE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7020" name="Google Shape;57020;p153"/>
          <p:cNvSpPr/>
          <p:nvPr/>
        </p:nvSpPr>
        <p:spPr>
          <a:xfrm>
            <a:off x="1412878" y="4600576"/>
            <a:ext cx="282600" cy="45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7021" name="Google Shape;57021;p153"/>
          <p:cNvSpPr/>
          <p:nvPr/>
        </p:nvSpPr>
        <p:spPr>
          <a:xfrm>
            <a:off x="8304216" y="4600576"/>
            <a:ext cx="274500" cy="45900"/>
          </a:xfrm>
          <a:prstGeom prst="rect">
            <a:avLst/>
          </a:prstGeom>
          <a:solidFill>
            <a:srgbClr val="FFE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7022" name="Google Shape;57022;p153"/>
          <p:cNvSpPr/>
          <p:nvPr/>
        </p:nvSpPr>
        <p:spPr>
          <a:xfrm>
            <a:off x="8578853" y="4600576"/>
            <a:ext cx="284100" cy="45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7023" name="Google Shape;57023;p153"/>
          <p:cNvSpPr/>
          <p:nvPr/>
        </p:nvSpPr>
        <p:spPr>
          <a:xfrm>
            <a:off x="8863016" y="4600576"/>
            <a:ext cx="281100" cy="45900"/>
          </a:xfrm>
          <a:prstGeom prst="rect">
            <a:avLst/>
          </a:prstGeom>
          <a:solidFill>
            <a:srgbClr val="FFD54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7024" name="Google Shape;57024;p153"/>
          <p:cNvSpPr/>
          <p:nvPr/>
        </p:nvSpPr>
        <p:spPr>
          <a:xfrm>
            <a:off x="-4763" y="4600576"/>
            <a:ext cx="284100" cy="45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7025" name="Google Shape;57025;p153"/>
          <p:cNvSpPr txBox="1">
            <a:spLocks noGrp="1"/>
          </p:cNvSpPr>
          <p:nvPr>
            <p:ph type="ctrTitle"/>
          </p:nvPr>
        </p:nvSpPr>
        <p:spPr>
          <a:xfrm>
            <a:off x="0" y="2808000"/>
            <a:ext cx="9144000" cy="1800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SzPts val="1400"/>
              <a:buNone/>
              <a:defRPr sz="4400" b="1">
                <a:solidFill>
                  <a:schemeClr val="dk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7026" name="Google Shape;57026;p153"/>
          <p:cNvSpPr txBox="1">
            <a:spLocks noGrp="1"/>
          </p:cNvSpPr>
          <p:nvPr>
            <p:ph type="subTitle" idx="1"/>
          </p:nvPr>
        </p:nvSpPr>
        <p:spPr>
          <a:xfrm>
            <a:off x="1763688" y="4941168"/>
            <a:ext cx="3528300" cy="1656300"/>
          </a:xfrm>
          <a:prstGeom prst="rect">
            <a:avLst/>
          </a:prstGeom>
          <a:noFill/>
          <a:ln>
            <a:noFill/>
          </a:ln>
        </p:spPr>
        <p:txBody>
          <a:bodyPr spcFirstLastPara="1" wrap="square" lIns="91425" tIns="45700" rIns="91425" bIns="45700" anchor="t" anchorCtr="0">
            <a:noAutofit/>
          </a:bodyPr>
          <a:lstStyle>
            <a:lvl1pPr lvl="0" algn="l" rtl="0">
              <a:spcBef>
                <a:spcPts val="600"/>
              </a:spcBef>
              <a:spcAft>
                <a:spcPts val="0"/>
              </a:spcAft>
              <a:buSzPts val="3200"/>
              <a:buNone/>
              <a:defRPr b="0">
                <a:solidFill>
                  <a:srgbClr val="002060"/>
                </a:solidFill>
              </a:defRPr>
            </a:lvl1pPr>
            <a:lvl2pPr lvl="1" algn="ctr" rtl="0">
              <a:spcBef>
                <a:spcPts val="600"/>
              </a:spcBef>
              <a:spcAft>
                <a:spcPts val="0"/>
              </a:spcAft>
              <a:buSzPts val="2100"/>
              <a:buNone/>
              <a:defRPr>
                <a:solidFill>
                  <a:srgbClr val="888888"/>
                </a:solidFill>
              </a:defRPr>
            </a:lvl2pPr>
            <a:lvl3pPr lvl="2" algn="ctr" rtl="0">
              <a:spcBef>
                <a:spcPts val="600"/>
              </a:spcBef>
              <a:spcAft>
                <a:spcPts val="0"/>
              </a:spcAft>
              <a:buSzPts val="1440"/>
              <a:buNone/>
              <a:defRPr>
                <a:solidFill>
                  <a:srgbClr val="888888"/>
                </a:solidFill>
              </a:defRPr>
            </a:lvl3pPr>
            <a:lvl4pPr lvl="3" algn="ctr" rtl="0">
              <a:spcBef>
                <a:spcPts val="600"/>
              </a:spcBef>
              <a:spcAft>
                <a:spcPts val="0"/>
              </a:spcAft>
              <a:buSzPts val="1200"/>
              <a:buNone/>
              <a:defRPr>
                <a:solidFill>
                  <a:srgbClr val="888888"/>
                </a:solidFill>
              </a:defRPr>
            </a:lvl4pPr>
            <a:lvl5pPr lvl="4" algn="ctr" rtl="0">
              <a:spcBef>
                <a:spcPts val="600"/>
              </a:spcBef>
              <a:spcAft>
                <a:spcPts val="0"/>
              </a:spcAft>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pic>
        <p:nvPicPr>
          <p:cNvPr id="57027" name="Google Shape;57027;p153"/>
          <p:cNvPicPr preferRelativeResize="0"/>
          <p:nvPr/>
        </p:nvPicPr>
        <p:blipFill rotWithShape="1">
          <a:blip r:embed="rId3">
            <a:alphaModFix/>
          </a:blip>
          <a:srcRect/>
          <a:stretch/>
        </p:blipFill>
        <p:spPr>
          <a:xfrm>
            <a:off x="5458917" y="116635"/>
            <a:ext cx="2857500" cy="714375"/>
          </a:xfrm>
          <a:prstGeom prst="rect">
            <a:avLst/>
          </a:prstGeom>
          <a:noFill/>
          <a:ln>
            <a:noFill/>
          </a:ln>
        </p:spPr>
      </p:pic>
    </p:spTree>
  </p:cSld>
  <p:clrMapOvr>
    <a:masterClrMapping/>
  </p:clrMapOvr>
  <p:transition spd="med">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標題及物件" type="obj">
  <p:cSld name="OBJECT">
    <p:spTree>
      <p:nvGrpSpPr>
        <p:cNvPr id="1" name="Shape 57028"/>
        <p:cNvGrpSpPr/>
        <p:nvPr/>
      </p:nvGrpSpPr>
      <p:grpSpPr>
        <a:xfrm>
          <a:off x="0" y="0"/>
          <a:ext cx="0" cy="0"/>
          <a:chOff x="0" y="0"/>
          <a:chExt cx="0" cy="0"/>
        </a:xfrm>
      </p:grpSpPr>
      <p:sp>
        <p:nvSpPr>
          <p:cNvPr id="57029" name="Google Shape;57029;p154"/>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7030" name="Google Shape;57030;p154"/>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7031" name="Google Shape;57031;p154"/>
          <p:cNvGrpSpPr/>
          <p:nvPr/>
        </p:nvGrpSpPr>
        <p:grpSpPr>
          <a:xfrm>
            <a:off x="8136115" y="586449"/>
            <a:ext cx="504055" cy="370495"/>
            <a:chOff x="3137" y="13119"/>
            <a:chExt cx="1935" cy="1422"/>
          </a:xfrm>
        </p:grpSpPr>
        <p:sp>
          <p:nvSpPr>
            <p:cNvPr id="57032" name="Google Shape;57032;p154"/>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033" name="Google Shape;57033;p154"/>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034" name="Google Shape;57034;p154"/>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7035" name="Google Shape;57035;p154"/>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7036" name="Google Shape;57036;p154"/>
          <p:cNvSpPr txBox="1">
            <a:spLocks noGrp="1"/>
          </p:cNvSpPr>
          <p:nvPr>
            <p:ph type="body" idx="1"/>
          </p:nvPr>
        </p:nvSpPr>
        <p:spPr>
          <a:xfrm>
            <a:off x="432000" y="1260000"/>
            <a:ext cx="8280000" cy="5040000"/>
          </a:xfrm>
          <a:prstGeom prst="rect">
            <a:avLst/>
          </a:prstGeom>
          <a:noFill/>
          <a:ln>
            <a:noFill/>
          </a:ln>
        </p:spPr>
        <p:txBody>
          <a:bodyPr spcFirstLastPara="1" wrap="square" lIns="91425" tIns="45700" rIns="91425" bIns="45700" anchor="t" anchorCtr="0">
            <a:noAutofit/>
          </a:bodyPr>
          <a:lstStyle>
            <a:lvl1pPr marL="457200" lvl="0" indent="-419100" algn="l" rtl="0">
              <a:spcBef>
                <a:spcPts val="600"/>
              </a:spcBef>
              <a:spcAft>
                <a:spcPts val="0"/>
              </a:spcAft>
              <a:buClr>
                <a:srgbClr val="0070C0"/>
              </a:buClr>
              <a:buSzPts val="3000"/>
              <a:buChar char="•"/>
              <a:defRPr sz="3000"/>
            </a:lvl1pPr>
            <a:lvl2pPr marL="914400" lvl="1" indent="-342900" algn="l" rtl="0">
              <a:spcBef>
                <a:spcPts val="600"/>
              </a:spcBef>
              <a:spcAft>
                <a:spcPts val="0"/>
              </a:spcAft>
              <a:buClr>
                <a:srgbClr val="0070C0"/>
              </a:buClr>
              <a:buSzPts val="1800"/>
              <a:buChar char="⮚"/>
              <a:defRPr sz="2400"/>
            </a:lvl2pPr>
            <a:lvl3pPr marL="1371600" lvl="2" indent="-320039" algn="l" rtl="0">
              <a:spcBef>
                <a:spcPts val="600"/>
              </a:spcBef>
              <a:spcAft>
                <a:spcPts val="0"/>
              </a:spcAft>
              <a:buClr>
                <a:srgbClr val="0070C0"/>
              </a:buClr>
              <a:buSzPts val="1440"/>
              <a:buChar char="■"/>
              <a:defRPr/>
            </a:lvl3pPr>
            <a:lvl4pPr marL="1828800" lvl="3" indent="-304800" algn="l" rtl="0">
              <a:spcBef>
                <a:spcPts val="600"/>
              </a:spcBef>
              <a:spcAft>
                <a:spcPts val="0"/>
              </a:spcAft>
              <a:buClr>
                <a:srgbClr val="0070C0"/>
              </a:buClr>
              <a:buSzPts val="1200"/>
              <a:buChar char="◆"/>
              <a:defRPr/>
            </a:lvl4pPr>
            <a:lvl5pPr marL="2286000" lvl="4" indent="-355600" algn="l" rtl="0">
              <a:spcBef>
                <a:spcPts val="600"/>
              </a:spcBef>
              <a:spcAft>
                <a:spcPts val="0"/>
              </a:spcAft>
              <a:buClr>
                <a:srgbClr val="0070C0"/>
              </a:buClr>
              <a:buSzPts val="20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7037" name="Google Shape;57037;p154"/>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7038" name="Google Shape;57038;p154"/>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57039" name="Google Shape;57039;p154"/>
          <p:cNvCxnSpPr/>
          <p:nvPr/>
        </p:nvCxnSpPr>
        <p:spPr>
          <a:xfrm>
            <a:off x="432000" y="1080000"/>
            <a:ext cx="8280000" cy="0"/>
          </a:xfrm>
          <a:prstGeom prst="straightConnector1">
            <a:avLst/>
          </a:prstGeom>
          <a:noFill/>
          <a:ln w="9525" cap="flat" cmpd="sng">
            <a:solidFill>
              <a:srgbClr val="4A7DBA"/>
            </a:solidFill>
            <a:prstDash val="solid"/>
            <a:round/>
            <a:headEnd type="none" w="sm" len="sm"/>
            <a:tailEnd type="none" w="sm" len="sm"/>
          </a:ln>
        </p:spPr>
      </p:cxnSp>
    </p:spTree>
  </p:cSld>
  <p:clrMapOvr>
    <a:masterClrMapping/>
  </p:clrMapOvr>
  <p:transition spd="med">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1_標題及物件">
  <p:cSld name="1_標題及物件">
    <p:spTree>
      <p:nvGrpSpPr>
        <p:cNvPr id="1" name="Shape 57040"/>
        <p:cNvGrpSpPr/>
        <p:nvPr/>
      </p:nvGrpSpPr>
      <p:grpSpPr>
        <a:xfrm>
          <a:off x="0" y="0"/>
          <a:ext cx="0" cy="0"/>
          <a:chOff x="0" y="0"/>
          <a:chExt cx="0" cy="0"/>
        </a:xfrm>
      </p:grpSpPr>
      <p:pic>
        <p:nvPicPr>
          <p:cNvPr id="57041" name="Google Shape;57041;p155"/>
          <p:cNvPicPr preferRelativeResize="0"/>
          <p:nvPr/>
        </p:nvPicPr>
        <p:blipFill rotWithShape="1">
          <a:blip r:embed="rId2">
            <a:alphaModFix/>
          </a:blip>
          <a:srcRect/>
          <a:stretch/>
        </p:blipFill>
        <p:spPr>
          <a:xfrm>
            <a:off x="0" y="1335163"/>
            <a:ext cx="9143999" cy="5334200"/>
          </a:xfrm>
          <a:prstGeom prst="rect">
            <a:avLst/>
          </a:prstGeom>
          <a:noFill/>
          <a:ln>
            <a:noFill/>
          </a:ln>
        </p:spPr>
      </p:pic>
      <p:sp>
        <p:nvSpPr>
          <p:cNvPr id="57042" name="Google Shape;57042;p155"/>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7043" name="Google Shape;57043;p155"/>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7044" name="Google Shape;57044;p155"/>
          <p:cNvGrpSpPr/>
          <p:nvPr/>
        </p:nvGrpSpPr>
        <p:grpSpPr>
          <a:xfrm>
            <a:off x="8136115" y="586449"/>
            <a:ext cx="504055" cy="370495"/>
            <a:chOff x="3137" y="13119"/>
            <a:chExt cx="1935" cy="1422"/>
          </a:xfrm>
        </p:grpSpPr>
        <p:sp>
          <p:nvSpPr>
            <p:cNvPr id="57045" name="Google Shape;57045;p155"/>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046" name="Google Shape;57046;p155"/>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047" name="Google Shape;57047;p155"/>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7048" name="Google Shape;57048;p155"/>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7049" name="Google Shape;57049;p155"/>
          <p:cNvSpPr txBox="1">
            <a:spLocks noGrp="1"/>
          </p:cNvSpPr>
          <p:nvPr>
            <p:ph type="body" idx="1"/>
          </p:nvPr>
        </p:nvSpPr>
        <p:spPr>
          <a:xfrm>
            <a:off x="432000" y="1260000"/>
            <a:ext cx="8280000" cy="5040000"/>
          </a:xfrm>
          <a:prstGeom prst="rect">
            <a:avLst/>
          </a:prstGeom>
          <a:noFill/>
          <a:ln>
            <a:noFill/>
          </a:ln>
        </p:spPr>
        <p:txBody>
          <a:bodyPr spcFirstLastPara="1" wrap="square" lIns="91425" tIns="45700" rIns="91425" bIns="45700" anchor="t" anchorCtr="0">
            <a:noAutofit/>
          </a:bodyPr>
          <a:lstStyle>
            <a:lvl1pPr marL="457200" lvl="0" indent="-419100" algn="l" rtl="0">
              <a:spcBef>
                <a:spcPts val="600"/>
              </a:spcBef>
              <a:spcAft>
                <a:spcPts val="0"/>
              </a:spcAft>
              <a:buClr>
                <a:srgbClr val="0070C0"/>
              </a:buClr>
              <a:buSzPts val="3000"/>
              <a:buChar char="•"/>
              <a:defRPr sz="3000"/>
            </a:lvl1pPr>
            <a:lvl2pPr marL="914400" lvl="1" indent="-342900" algn="l" rtl="0">
              <a:spcBef>
                <a:spcPts val="600"/>
              </a:spcBef>
              <a:spcAft>
                <a:spcPts val="0"/>
              </a:spcAft>
              <a:buClr>
                <a:srgbClr val="0070C0"/>
              </a:buClr>
              <a:buSzPts val="1800"/>
              <a:buChar char="⮚"/>
              <a:defRPr sz="2400"/>
            </a:lvl2pPr>
            <a:lvl3pPr marL="1371600" lvl="2" indent="-320039" algn="l" rtl="0">
              <a:spcBef>
                <a:spcPts val="600"/>
              </a:spcBef>
              <a:spcAft>
                <a:spcPts val="0"/>
              </a:spcAft>
              <a:buClr>
                <a:srgbClr val="0070C0"/>
              </a:buClr>
              <a:buSzPts val="1440"/>
              <a:buChar char="■"/>
              <a:defRPr/>
            </a:lvl3pPr>
            <a:lvl4pPr marL="1828800" lvl="3" indent="-304800" algn="l" rtl="0">
              <a:spcBef>
                <a:spcPts val="600"/>
              </a:spcBef>
              <a:spcAft>
                <a:spcPts val="0"/>
              </a:spcAft>
              <a:buClr>
                <a:srgbClr val="0070C0"/>
              </a:buClr>
              <a:buSzPts val="1200"/>
              <a:buChar char="◆"/>
              <a:defRPr/>
            </a:lvl4pPr>
            <a:lvl5pPr marL="2286000" lvl="4" indent="-355600" algn="l" rtl="0">
              <a:spcBef>
                <a:spcPts val="600"/>
              </a:spcBef>
              <a:spcAft>
                <a:spcPts val="0"/>
              </a:spcAft>
              <a:buClr>
                <a:srgbClr val="0070C0"/>
              </a:buClr>
              <a:buSzPts val="20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7050" name="Google Shape;57050;p155"/>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7051" name="Google Shape;57051;p155"/>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57052" name="Google Shape;57052;p155"/>
          <p:cNvCxnSpPr/>
          <p:nvPr/>
        </p:nvCxnSpPr>
        <p:spPr>
          <a:xfrm>
            <a:off x="432000" y="1080000"/>
            <a:ext cx="8280000" cy="0"/>
          </a:xfrm>
          <a:prstGeom prst="straightConnector1">
            <a:avLst/>
          </a:prstGeom>
          <a:noFill/>
          <a:ln w="9525" cap="flat" cmpd="sng">
            <a:solidFill>
              <a:srgbClr val="4A7DBA"/>
            </a:solidFill>
            <a:prstDash val="solid"/>
            <a:round/>
            <a:headEnd type="none" w="sm" len="sm"/>
            <a:tailEnd type="none" w="sm" len="sm"/>
          </a:ln>
        </p:spPr>
      </p:cxnSp>
    </p:spTree>
  </p:cSld>
  <p:clrMapOvr>
    <a:masterClrMapping/>
  </p:clrMapOvr>
  <p:transition spd="med">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標題及物件-純文字">
  <p:cSld name="標題及物件-純文字">
    <p:spTree>
      <p:nvGrpSpPr>
        <p:cNvPr id="1" name="Shape 57053"/>
        <p:cNvGrpSpPr/>
        <p:nvPr/>
      </p:nvGrpSpPr>
      <p:grpSpPr>
        <a:xfrm>
          <a:off x="0" y="0"/>
          <a:ext cx="0" cy="0"/>
          <a:chOff x="0" y="0"/>
          <a:chExt cx="0" cy="0"/>
        </a:xfrm>
      </p:grpSpPr>
      <p:sp>
        <p:nvSpPr>
          <p:cNvPr id="57054" name="Google Shape;57054;p156"/>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7055" name="Google Shape;57055;p156"/>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7056" name="Google Shape;57056;p156"/>
          <p:cNvGrpSpPr/>
          <p:nvPr/>
        </p:nvGrpSpPr>
        <p:grpSpPr>
          <a:xfrm>
            <a:off x="8136115" y="586449"/>
            <a:ext cx="504055" cy="370495"/>
            <a:chOff x="3137" y="13119"/>
            <a:chExt cx="1935" cy="1422"/>
          </a:xfrm>
        </p:grpSpPr>
        <p:sp>
          <p:nvSpPr>
            <p:cNvPr id="57057" name="Google Shape;57057;p156"/>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058" name="Google Shape;57058;p156"/>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059" name="Google Shape;57059;p156"/>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7060" name="Google Shape;57060;p156"/>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7061" name="Google Shape;57061;p156"/>
          <p:cNvSpPr txBox="1">
            <a:spLocks noGrp="1"/>
          </p:cNvSpPr>
          <p:nvPr>
            <p:ph type="body" idx="1"/>
          </p:nvPr>
        </p:nvSpPr>
        <p:spPr>
          <a:xfrm>
            <a:off x="432000" y="1260000"/>
            <a:ext cx="8280000" cy="5040000"/>
          </a:xfrm>
          <a:prstGeom prst="rect">
            <a:avLst/>
          </a:prstGeom>
          <a:noFill/>
          <a:ln>
            <a:noFill/>
          </a:ln>
        </p:spPr>
        <p:txBody>
          <a:bodyPr spcFirstLastPara="1" wrap="square" lIns="91425" tIns="45700" rIns="91425" bIns="45700" anchor="t" anchorCtr="0">
            <a:noAutofit/>
          </a:bodyPr>
          <a:lstStyle>
            <a:lvl1pPr marL="457200" lvl="0" indent="-228600" algn="l" rtl="0">
              <a:spcBef>
                <a:spcPts val="600"/>
              </a:spcBef>
              <a:spcAft>
                <a:spcPts val="0"/>
              </a:spcAft>
              <a:buClr>
                <a:srgbClr val="0070C0"/>
              </a:buClr>
              <a:buSzPts val="3000"/>
              <a:buNone/>
              <a:defRPr sz="3000"/>
            </a:lvl1pPr>
            <a:lvl2pPr marL="914400" lvl="1" indent="-361950" algn="l" rtl="0">
              <a:spcBef>
                <a:spcPts val="600"/>
              </a:spcBef>
              <a:spcAft>
                <a:spcPts val="0"/>
              </a:spcAft>
              <a:buClr>
                <a:srgbClr val="0070C0"/>
              </a:buClr>
              <a:buSzPts val="2100"/>
              <a:buChar char="⮚"/>
              <a:defRPr/>
            </a:lvl2pPr>
            <a:lvl3pPr marL="1371600" lvl="2" indent="-320039" algn="l" rtl="0">
              <a:spcBef>
                <a:spcPts val="600"/>
              </a:spcBef>
              <a:spcAft>
                <a:spcPts val="0"/>
              </a:spcAft>
              <a:buClr>
                <a:srgbClr val="0070C0"/>
              </a:buClr>
              <a:buSzPts val="1440"/>
              <a:buChar char="■"/>
              <a:defRPr/>
            </a:lvl3pPr>
            <a:lvl4pPr marL="1828800" lvl="3" indent="-304800" algn="l" rtl="0">
              <a:spcBef>
                <a:spcPts val="600"/>
              </a:spcBef>
              <a:spcAft>
                <a:spcPts val="0"/>
              </a:spcAft>
              <a:buClr>
                <a:srgbClr val="0070C0"/>
              </a:buClr>
              <a:buSzPts val="1200"/>
              <a:buChar char="◆"/>
              <a:defRPr/>
            </a:lvl4pPr>
            <a:lvl5pPr marL="2286000" lvl="4" indent="-355600" algn="l" rtl="0">
              <a:spcBef>
                <a:spcPts val="600"/>
              </a:spcBef>
              <a:spcAft>
                <a:spcPts val="0"/>
              </a:spcAft>
              <a:buClr>
                <a:srgbClr val="0070C0"/>
              </a:buClr>
              <a:buSzPts val="20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7062" name="Google Shape;57062;p156"/>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7063" name="Google Shape;57063;p156"/>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57064" name="Google Shape;57064;p156"/>
          <p:cNvCxnSpPr/>
          <p:nvPr/>
        </p:nvCxnSpPr>
        <p:spPr>
          <a:xfrm>
            <a:off x="432000" y="1080000"/>
            <a:ext cx="8280000" cy="0"/>
          </a:xfrm>
          <a:prstGeom prst="straightConnector1">
            <a:avLst/>
          </a:prstGeom>
          <a:noFill/>
          <a:ln w="9525" cap="flat" cmpd="sng">
            <a:solidFill>
              <a:srgbClr val="4A7DBA"/>
            </a:solidFill>
            <a:prstDash val="solid"/>
            <a:round/>
            <a:headEnd type="none" w="sm" len="sm"/>
            <a:tailEnd type="none" w="sm" len="sm"/>
          </a:ln>
        </p:spPr>
      </p:cxnSp>
    </p:spTree>
  </p:cSld>
  <p:clrMapOvr>
    <a:masterClrMapping/>
  </p:clrMapOvr>
  <p:transition spd="med">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2_標題及物件">
  <p:cSld name="2_標題及物件">
    <p:spTree>
      <p:nvGrpSpPr>
        <p:cNvPr id="1" name="Shape 57065"/>
        <p:cNvGrpSpPr/>
        <p:nvPr/>
      </p:nvGrpSpPr>
      <p:grpSpPr>
        <a:xfrm>
          <a:off x="0" y="0"/>
          <a:ext cx="0" cy="0"/>
          <a:chOff x="0" y="0"/>
          <a:chExt cx="0" cy="0"/>
        </a:xfrm>
      </p:grpSpPr>
      <p:pic>
        <p:nvPicPr>
          <p:cNvPr id="57066" name="Google Shape;57066;p157"/>
          <p:cNvPicPr preferRelativeResize="0"/>
          <p:nvPr/>
        </p:nvPicPr>
        <p:blipFill rotWithShape="1">
          <a:blip r:embed="rId2">
            <a:alphaModFix/>
          </a:blip>
          <a:srcRect/>
          <a:stretch/>
        </p:blipFill>
        <p:spPr>
          <a:xfrm>
            <a:off x="0" y="1335163"/>
            <a:ext cx="9143999" cy="5334200"/>
          </a:xfrm>
          <a:prstGeom prst="rect">
            <a:avLst/>
          </a:prstGeom>
          <a:noFill/>
          <a:ln>
            <a:noFill/>
          </a:ln>
        </p:spPr>
      </p:pic>
      <p:sp>
        <p:nvSpPr>
          <p:cNvPr id="57067" name="Google Shape;57067;p157"/>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7068" name="Google Shape;57068;p157"/>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7069" name="Google Shape;57069;p157"/>
          <p:cNvGrpSpPr/>
          <p:nvPr/>
        </p:nvGrpSpPr>
        <p:grpSpPr>
          <a:xfrm>
            <a:off x="8136115" y="586449"/>
            <a:ext cx="504055" cy="370495"/>
            <a:chOff x="3137" y="13119"/>
            <a:chExt cx="1935" cy="1422"/>
          </a:xfrm>
        </p:grpSpPr>
        <p:sp>
          <p:nvSpPr>
            <p:cNvPr id="57070" name="Google Shape;57070;p157"/>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071" name="Google Shape;57071;p157"/>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072" name="Google Shape;57072;p157"/>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7073" name="Google Shape;57073;p157"/>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7074" name="Google Shape;57074;p157"/>
          <p:cNvSpPr txBox="1">
            <a:spLocks noGrp="1"/>
          </p:cNvSpPr>
          <p:nvPr>
            <p:ph type="body" idx="1"/>
          </p:nvPr>
        </p:nvSpPr>
        <p:spPr>
          <a:xfrm>
            <a:off x="4140000" y="1260000"/>
            <a:ext cx="5004000" cy="5040000"/>
          </a:xfrm>
          <a:prstGeom prst="rect">
            <a:avLst/>
          </a:prstGeom>
          <a:noFill/>
          <a:ln>
            <a:noFill/>
          </a:ln>
        </p:spPr>
        <p:txBody>
          <a:bodyPr spcFirstLastPara="1" wrap="square" lIns="91425" tIns="45700" rIns="91425" bIns="45700" anchor="t" anchorCtr="0">
            <a:noAutofit/>
          </a:bodyPr>
          <a:lstStyle>
            <a:lvl1pPr marL="457200" lvl="0" indent="-228600" algn="l" rtl="0">
              <a:spcBef>
                <a:spcPts val="600"/>
              </a:spcBef>
              <a:spcAft>
                <a:spcPts val="0"/>
              </a:spcAft>
              <a:buClr>
                <a:srgbClr val="0070C0"/>
              </a:buClr>
              <a:buSzPts val="3200"/>
              <a:buNone/>
              <a:defRPr/>
            </a:lvl1pPr>
            <a:lvl2pPr marL="914400" lvl="1" indent="-361950" algn="l" rtl="0">
              <a:spcBef>
                <a:spcPts val="600"/>
              </a:spcBef>
              <a:spcAft>
                <a:spcPts val="0"/>
              </a:spcAft>
              <a:buClr>
                <a:srgbClr val="0070C0"/>
              </a:buClr>
              <a:buSzPts val="2100"/>
              <a:buFont typeface="Arial"/>
              <a:buChar char="•"/>
              <a:defRPr/>
            </a:lvl2pPr>
            <a:lvl3pPr marL="1371600" lvl="2" indent="-320039" algn="l" rtl="0">
              <a:spcBef>
                <a:spcPts val="600"/>
              </a:spcBef>
              <a:spcAft>
                <a:spcPts val="0"/>
              </a:spcAft>
              <a:buClr>
                <a:srgbClr val="0070C0"/>
              </a:buClr>
              <a:buSzPts val="1440"/>
              <a:buChar char="■"/>
              <a:defRPr/>
            </a:lvl3pPr>
            <a:lvl4pPr marL="1828800" lvl="3" indent="-304800" algn="l" rtl="0">
              <a:spcBef>
                <a:spcPts val="600"/>
              </a:spcBef>
              <a:spcAft>
                <a:spcPts val="0"/>
              </a:spcAft>
              <a:buClr>
                <a:srgbClr val="0070C0"/>
              </a:buClr>
              <a:buSzPts val="1200"/>
              <a:buChar char="◆"/>
              <a:defRPr/>
            </a:lvl4pPr>
            <a:lvl5pPr marL="2286000" lvl="4" indent="-355600" algn="l" rtl="0">
              <a:spcBef>
                <a:spcPts val="600"/>
              </a:spcBef>
              <a:spcAft>
                <a:spcPts val="0"/>
              </a:spcAft>
              <a:buClr>
                <a:srgbClr val="0070C0"/>
              </a:buClr>
              <a:buSzPts val="20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7075" name="Google Shape;57075;p157"/>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7076" name="Google Shape;57076;p157"/>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57077" name="Google Shape;57077;p157"/>
          <p:cNvCxnSpPr/>
          <p:nvPr/>
        </p:nvCxnSpPr>
        <p:spPr>
          <a:xfrm>
            <a:off x="432000" y="1080000"/>
            <a:ext cx="8280000" cy="0"/>
          </a:xfrm>
          <a:prstGeom prst="straightConnector1">
            <a:avLst/>
          </a:prstGeom>
          <a:noFill/>
          <a:ln w="9525" cap="flat" cmpd="sng">
            <a:solidFill>
              <a:srgbClr val="4A7DBA"/>
            </a:solidFill>
            <a:prstDash val="solid"/>
            <a:round/>
            <a:headEnd type="none" w="sm" len="sm"/>
            <a:tailEnd type="none" w="sm" len="sm"/>
          </a:ln>
        </p:spPr>
      </p:cxnSp>
    </p:spTree>
  </p:cSld>
  <p:clrMapOvr>
    <a:masterClrMapping/>
  </p:clrMapOvr>
  <p:transition spd="med">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區段標題">
  <p:cSld name="區段標題">
    <p:bg>
      <p:bgPr>
        <a:blipFill>
          <a:blip r:embed="rId2">
            <a:alphaModFix/>
          </a:blip>
          <a:stretch>
            <a:fillRect/>
          </a:stretch>
        </a:blipFill>
        <a:effectLst/>
      </p:bgPr>
    </p:bg>
    <p:spTree>
      <p:nvGrpSpPr>
        <p:cNvPr id="1" name="Shape 57078"/>
        <p:cNvGrpSpPr/>
        <p:nvPr/>
      </p:nvGrpSpPr>
      <p:grpSpPr>
        <a:xfrm>
          <a:off x="0" y="0"/>
          <a:ext cx="0" cy="0"/>
          <a:chOff x="0" y="0"/>
          <a:chExt cx="0" cy="0"/>
        </a:xfrm>
      </p:grpSpPr>
      <p:pic>
        <p:nvPicPr>
          <p:cNvPr id="57079" name="Google Shape;57079;p158"/>
          <p:cNvPicPr preferRelativeResize="0"/>
          <p:nvPr/>
        </p:nvPicPr>
        <p:blipFill rotWithShape="1">
          <a:blip r:embed="rId3">
            <a:alphaModFix/>
          </a:blip>
          <a:srcRect/>
          <a:stretch/>
        </p:blipFill>
        <p:spPr>
          <a:xfrm>
            <a:off x="0" y="1343803"/>
            <a:ext cx="9143999" cy="5334197"/>
          </a:xfrm>
          <a:prstGeom prst="rect">
            <a:avLst/>
          </a:prstGeom>
          <a:noFill/>
          <a:ln>
            <a:noFill/>
          </a:ln>
        </p:spPr>
      </p:pic>
      <p:sp>
        <p:nvSpPr>
          <p:cNvPr id="57080" name="Google Shape;57080;p158"/>
          <p:cNvSpPr txBox="1">
            <a:spLocks noGrp="1"/>
          </p:cNvSpPr>
          <p:nvPr>
            <p:ph type="title"/>
          </p:nvPr>
        </p:nvSpPr>
        <p:spPr>
          <a:xfrm>
            <a:off x="0" y="1260000"/>
            <a:ext cx="9144000" cy="900000"/>
          </a:xfrm>
          <a:prstGeom prst="rect">
            <a:avLst/>
          </a:prstGeom>
          <a:noFill/>
          <a:ln>
            <a:noFill/>
          </a:ln>
        </p:spPr>
        <p:txBody>
          <a:bodyPr spcFirstLastPara="1" wrap="square" lIns="91425" tIns="45700" rIns="91425" bIns="45700" anchor="t" anchorCtr="0">
            <a:normAutofit/>
          </a:bodyPr>
          <a:lstStyle>
            <a:lvl1pPr lvl="0" algn="ctr" rtl="0">
              <a:spcBef>
                <a:spcPts val="0"/>
              </a:spcBef>
              <a:spcAft>
                <a:spcPts val="0"/>
              </a:spcAft>
              <a:buSzPts val="1400"/>
              <a:buNone/>
              <a:defRPr sz="4400" b="1" cap="none"/>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57081" name="Google Shape;57081;p158"/>
          <p:cNvPicPr preferRelativeResize="0"/>
          <p:nvPr/>
        </p:nvPicPr>
        <p:blipFill rotWithShape="1">
          <a:blip r:embed="rId4">
            <a:alphaModFix/>
          </a:blip>
          <a:srcRect/>
          <a:stretch/>
        </p:blipFill>
        <p:spPr>
          <a:xfrm>
            <a:off x="5472005" y="116635"/>
            <a:ext cx="2840374" cy="711071"/>
          </a:xfrm>
          <a:prstGeom prst="rect">
            <a:avLst/>
          </a:prstGeom>
          <a:noFill/>
          <a:ln>
            <a:noFill/>
          </a:ln>
        </p:spPr>
      </p:pic>
      <p:sp>
        <p:nvSpPr>
          <p:cNvPr id="57082" name="Google Shape;57082;p158"/>
          <p:cNvSpPr txBox="1">
            <a:spLocks noGrp="1"/>
          </p:cNvSpPr>
          <p:nvPr>
            <p:ph type="body" idx="1"/>
          </p:nvPr>
        </p:nvSpPr>
        <p:spPr>
          <a:xfrm>
            <a:off x="0" y="2340000"/>
            <a:ext cx="9144000" cy="3960000"/>
          </a:xfrm>
          <a:prstGeom prst="rect">
            <a:avLst/>
          </a:prstGeom>
          <a:noFill/>
          <a:ln>
            <a:noFill/>
          </a:ln>
        </p:spPr>
        <p:txBody>
          <a:bodyPr spcFirstLastPara="1" wrap="square" lIns="91425" tIns="45700" rIns="91425" bIns="45700" anchor="t" anchorCtr="0">
            <a:noAutofit/>
          </a:bodyPr>
          <a:lstStyle>
            <a:lvl1pPr marL="457200" lvl="0" indent="-228600" algn="ctr" rtl="0">
              <a:lnSpc>
                <a:spcPct val="150000"/>
              </a:lnSpc>
              <a:spcBef>
                <a:spcPts val="600"/>
              </a:spcBef>
              <a:spcAft>
                <a:spcPts val="0"/>
              </a:spcAft>
              <a:buSzPts val="3200"/>
              <a:buNone/>
              <a:defRPr/>
            </a:lvl1pPr>
            <a:lvl2pPr marL="914400" lvl="1" indent="-314325" algn="l" rtl="0">
              <a:spcBef>
                <a:spcPts val="600"/>
              </a:spcBef>
              <a:spcAft>
                <a:spcPts val="0"/>
              </a:spcAft>
              <a:buSzPts val="1350"/>
              <a:buChar char="⮚"/>
              <a:defRPr/>
            </a:lvl2pPr>
            <a:lvl3pPr marL="1371600" lvl="2" indent="-297180" algn="l" rtl="0">
              <a:spcBef>
                <a:spcPts val="600"/>
              </a:spcBef>
              <a:spcAft>
                <a:spcPts val="0"/>
              </a:spcAft>
              <a:buSzPts val="1080"/>
              <a:buChar char="■"/>
              <a:defRPr/>
            </a:lvl3pPr>
            <a:lvl4pPr marL="1828800" lvl="3" indent="-297180" algn="l" rtl="0">
              <a:spcBef>
                <a:spcPts val="600"/>
              </a:spcBef>
              <a:spcAft>
                <a:spcPts val="0"/>
              </a:spcAft>
              <a:buSzPts val="1080"/>
              <a:buChar char="◆"/>
              <a:defRPr/>
            </a:lvl4pPr>
            <a:lvl5pPr marL="2286000" lvl="4" indent="-342900" algn="l" rtl="0">
              <a:spcBef>
                <a:spcPts val="60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7083" name="Google Shape;57083;p158"/>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7084" name="Google Shape;57084;p158"/>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7085" name="Google Shape;57085;p158"/>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1_區段標題">
  <p:cSld name="1_區段標題">
    <p:bg>
      <p:bgPr>
        <a:blipFill>
          <a:blip r:embed="rId2">
            <a:alphaModFix/>
          </a:blip>
          <a:stretch>
            <a:fillRect/>
          </a:stretch>
        </a:blipFill>
        <a:effectLst/>
      </p:bgPr>
    </p:bg>
    <p:spTree>
      <p:nvGrpSpPr>
        <p:cNvPr id="1" name="Shape 57086"/>
        <p:cNvGrpSpPr/>
        <p:nvPr/>
      </p:nvGrpSpPr>
      <p:grpSpPr>
        <a:xfrm>
          <a:off x="0" y="0"/>
          <a:ext cx="0" cy="0"/>
          <a:chOff x="0" y="0"/>
          <a:chExt cx="0" cy="0"/>
        </a:xfrm>
      </p:grpSpPr>
      <p:sp>
        <p:nvSpPr>
          <p:cNvPr id="57087" name="Google Shape;57087;p159"/>
          <p:cNvSpPr txBox="1">
            <a:spLocks noGrp="1"/>
          </p:cNvSpPr>
          <p:nvPr>
            <p:ph type="title"/>
          </p:nvPr>
        </p:nvSpPr>
        <p:spPr>
          <a:xfrm>
            <a:off x="1692000" y="2708921"/>
            <a:ext cx="3672000" cy="18723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SzPts val="1400"/>
              <a:buNone/>
              <a:defRPr sz="4000" b="0" cap="none"/>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57088" name="Google Shape;57088;p159"/>
          <p:cNvPicPr preferRelativeResize="0"/>
          <p:nvPr/>
        </p:nvPicPr>
        <p:blipFill rotWithShape="1">
          <a:blip r:embed="rId3">
            <a:alphaModFix/>
          </a:blip>
          <a:srcRect/>
          <a:stretch/>
        </p:blipFill>
        <p:spPr>
          <a:xfrm>
            <a:off x="5472005" y="116635"/>
            <a:ext cx="2840374" cy="711071"/>
          </a:xfrm>
          <a:prstGeom prst="rect">
            <a:avLst/>
          </a:prstGeom>
          <a:noFill/>
          <a:ln>
            <a:noFill/>
          </a:ln>
        </p:spPr>
      </p:pic>
      <p:pic>
        <p:nvPicPr>
          <p:cNvPr id="57089" name="Google Shape;57089;p159"/>
          <p:cNvPicPr preferRelativeResize="0"/>
          <p:nvPr/>
        </p:nvPicPr>
        <p:blipFill rotWithShape="1">
          <a:blip r:embed="rId4">
            <a:alphaModFix/>
          </a:blip>
          <a:srcRect t="58829"/>
          <a:stretch/>
        </p:blipFill>
        <p:spPr>
          <a:xfrm>
            <a:off x="0" y="4653139"/>
            <a:ext cx="9143999" cy="2196137"/>
          </a:xfrm>
          <a:prstGeom prst="rect">
            <a:avLst/>
          </a:prstGeom>
          <a:noFill/>
          <a:ln>
            <a:noFill/>
          </a:ln>
        </p:spPr>
      </p:pic>
      <p:pic>
        <p:nvPicPr>
          <p:cNvPr id="57090" name="Google Shape;57090;p159"/>
          <p:cNvPicPr preferRelativeResize="0"/>
          <p:nvPr/>
        </p:nvPicPr>
        <p:blipFill rotWithShape="1">
          <a:blip r:embed="rId4">
            <a:alphaModFix/>
          </a:blip>
          <a:srcRect b="77783"/>
          <a:stretch/>
        </p:blipFill>
        <p:spPr>
          <a:xfrm>
            <a:off x="0" y="1523804"/>
            <a:ext cx="9143999" cy="1185116"/>
          </a:xfrm>
          <a:prstGeom prst="rect">
            <a:avLst/>
          </a:prstGeom>
          <a:noFill/>
          <a:ln>
            <a:noFill/>
          </a:ln>
        </p:spPr>
      </p:pic>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只有標題-標題置中">
  <p:cSld name="只有標題-標題置中">
    <p:spTree>
      <p:nvGrpSpPr>
        <p:cNvPr id="1" name="Shape 57091"/>
        <p:cNvGrpSpPr/>
        <p:nvPr/>
      </p:nvGrpSpPr>
      <p:grpSpPr>
        <a:xfrm>
          <a:off x="0" y="0"/>
          <a:ext cx="0" cy="0"/>
          <a:chOff x="0" y="0"/>
          <a:chExt cx="0" cy="0"/>
        </a:xfrm>
      </p:grpSpPr>
      <p:sp>
        <p:nvSpPr>
          <p:cNvPr id="57092" name="Google Shape;57092;p160"/>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7093" name="Google Shape;57093;p160"/>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7094" name="Google Shape;57094;p160"/>
          <p:cNvGrpSpPr/>
          <p:nvPr/>
        </p:nvGrpSpPr>
        <p:grpSpPr>
          <a:xfrm>
            <a:off x="8136115" y="586449"/>
            <a:ext cx="504055" cy="370495"/>
            <a:chOff x="3137" y="13119"/>
            <a:chExt cx="1935" cy="1422"/>
          </a:xfrm>
        </p:grpSpPr>
        <p:sp>
          <p:nvSpPr>
            <p:cNvPr id="57095" name="Google Shape;57095;p160"/>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096" name="Google Shape;57096;p160"/>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097" name="Google Shape;57097;p160"/>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7098" name="Google Shape;57098;p160"/>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7099" name="Google Shape;57099;p160"/>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7100" name="Google Shape;57100;p160"/>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57101" name="Google Shape;57101;p160"/>
          <p:cNvPicPr preferRelativeResize="0"/>
          <p:nvPr/>
        </p:nvPicPr>
        <p:blipFill rotWithShape="1">
          <a:blip r:embed="rId2">
            <a:alphaModFix/>
          </a:blip>
          <a:srcRect/>
          <a:stretch/>
        </p:blipFill>
        <p:spPr>
          <a:xfrm>
            <a:off x="0" y="1335163"/>
            <a:ext cx="9143999" cy="5334200"/>
          </a:xfrm>
          <a:prstGeom prst="rect">
            <a:avLst/>
          </a:prstGeom>
          <a:noFill/>
          <a:ln>
            <a:noFill/>
          </a:ln>
        </p:spPr>
      </p:pic>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標題及物件" type="obj">
  <p:cSld name="OBJECT">
    <p:spTree>
      <p:nvGrpSpPr>
        <p:cNvPr id="1" name="Shape 55481"/>
        <p:cNvGrpSpPr/>
        <p:nvPr/>
      </p:nvGrpSpPr>
      <p:grpSpPr>
        <a:xfrm>
          <a:off x="0" y="0"/>
          <a:ext cx="0" cy="0"/>
          <a:chOff x="0" y="0"/>
          <a:chExt cx="0" cy="0"/>
        </a:xfrm>
      </p:grpSpPr>
      <p:pic>
        <p:nvPicPr>
          <p:cNvPr id="55482" name="Google Shape;55482;p17"/>
          <p:cNvPicPr preferRelativeResize="0"/>
          <p:nvPr/>
        </p:nvPicPr>
        <p:blipFill rotWithShape="1">
          <a:blip r:embed="rId2">
            <a:alphaModFix/>
          </a:blip>
          <a:srcRect/>
          <a:stretch/>
        </p:blipFill>
        <p:spPr>
          <a:xfrm>
            <a:off x="0" y="1335163"/>
            <a:ext cx="9143999" cy="5334200"/>
          </a:xfrm>
          <a:prstGeom prst="rect">
            <a:avLst/>
          </a:prstGeom>
          <a:noFill/>
          <a:ln>
            <a:noFill/>
          </a:ln>
        </p:spPr>
      </p:pic>
      <p:sp>
        <p:nvSpPr>
          <p:cNvPr id="55483" name="Google Shape;55483;p17"/>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b="0" i="1" u="none" strike="noStrike" cap="none">
                <a:solidFill>
                  <a:srgbClr val="FFFFFF"/>
                </a:solidFill>
                <a:latin typeface="Calibri"/>
                <a:ea typeface="Calibri"/>
                <a:cs typeface="Calibri"/>
                <a:sym typeface="Calibri"/>
              </a:rPr>
              <a:t>Proprietary and Confidential to IDT, for Authorized Clients only</a:t>
            </a:r>
            <a:endParaRPr/>
          </a:p>
        </p:txBody>
      </p:sp>
      <p:sp>
        <p:nvSpPr>
          <p:cNvPr id="55484" name="Google Shape;55484;p17"/>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411ED"/>
              </a:solidFill>
              <a:latin typeface="Calibri"/>
              <a:ea typeface="Calibri"/>
              <a:cs typeface="Calibri"/>
              <a:sym typeface="Calibri"/>
            </a:endParaRPr>
          </a:p>
        </p:txBody>
      </p:sp>
      <p:grpSp>
        <p:nvGrpSpPr>
          <p:cNvPr id="55485" name="Google Shape;55485;p17"/>
          <p:cNvGrpSpPr/>
          <p:nvPr/>
        </p:nvGrpSpPr>
        <p:grpSpPr>
          <a:xfrm>
            <a:off x="8136115" y="586449"/>
            <a:ext cx="504055" cy="370495"/>
            <a:chOff x="3137" y="13119"/>
            <a:chExt cx="1935" cy="1422"/>
          </a:xfrm>
        </p:grpSpPr>
        <p:sp>
          <p:nvSpPr>
            <p:cNvPr id="55486" name="Google Shape;55486;p17"/>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5487" name="Google Shape;55487;p17"/>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5488" name="Google Shape;55488;p17"/>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grpSp>
      <p:sp>
        <p:nvSpPr>
          <p:cNvPr id="55489" name="Google Shape;55489;p17"/>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490" name="Google Shape;55490;p17"/>
          <p:cNvSpPr txBox="1">
            <a:spLocks noGrp="1"/>
          </p:cNvSpPr>
          <p:nvPr>
            <p:ph type="body" idx="1"/>
          </p:nvPr>
        </p:nvSpPr>
        <p:spPr>
          <a:xfrm>
            <a:off x="432000" y="1260000"/>
            <a:ext cx="8280000" cy="5040000"/>
          </a:xfrm>
          <a:prstGeom prst="rect">
            <a:avLst/>
          </a:prstGeom>
          <a:noFill/>
          <a:ln>
            <a:noFill/>
          </a:ln>
        </p:spPr>
        <p:txBody>
          <a:bodyPr spcFirstLastPara="1" wrap="square" lIns="91425" tIns="45700" rIns="91425" bIns="45700" anchor="t" anchorCtr="0">
            <a:noAutofit/>
          </a:bodyPr>
          <a:lstStyle>
            <a:lvl1pPr marL="457200" lvl="0" indent="-419100" algn="l" rtl="0">
              <a:spcBef>
                <a:spcPts val="600"/>
              </a:spcBef>
              <a:spcAft>
                <a:spcPts val="0"/>
              </a:spcAft>
              <a:buClr>
                <a:srgbClr val="0070C0"/>
              </a:buClr>
              <a:buSzPts val="3000"/>
              <a:buChar char="•"/>
              <a:defRPr sz="3000"/>
            </a:lvl1pPr>
            <a:lvl2pPr marL="914400" lvl="1" indent="-342900" algn="l" rtl="0">
              <a:spcBef>
                <a:spcPts val="600"/>
              </a:spcBef>
              <a:spcAft>
                <a:spcPts val="0"/>
              </a:spcAft>
              <a:buClr>
                <a:srgbClr val="0070C0"/>
              </a:buClr>
              <a:buSzPts val="1800"/>
              <a:buChar char="⮚"/>
              <a:defRPr sz="2400"/>
            </a:lvl2pPr>
            <a:lvl3pPr marL="1371600" lvl="2" indent="-320039" algn="l" rtl="0">
              <a:spcBef>
                <a:spcPts val="600"/>
              </a:spcBef>
              <a:spcAft>
                <a:spcPts val="0"/>
              </a:spcAft>
              <a:buClr>
                <a:srgbClr val="0070C0"/>
              </a:buClr>
              <a:buSzPts val="1440"/>
              <a:buChar char="■"/>
              <a:defRPr/>
            </a:lvl3pPr>
            <a:lvl4pPr marL="1828800" lvl="3" indent="-304800" algn="l" rtl="0">
              <a:spcBef>
                <a:spcPts val="600"/>
              </a:spcBef>
              <a:spcAft>
                <a:spcPts val="0"/>
              </a:spcAft>
              <a:buClr>
                <a:srgbClr val="0070C0"/>
              </a:buClr>
              <a:buSzPts val="1200"/>
              <a:buChar char="◆"/>
              <a:defRPr/>
            </a:lvl4pPr>
            <a:lvl5pPr marL="2286000" lvl="4" indent="-355600" algn="l" rtl="0">
              <a:spcBef>
                <a:spcPts val="600"/>
              </a:spcBef>
              <a:spcAft>
                <a:spcPts val="0"/>
              </a:spcAft>
              <a:buClr>
                <a:srgbClr val="0070C0"/>
              </a:buClr>
              <a:buSzPts val="20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5491" name="Google Shape;55491;p17"/>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b="0" i="0" u="none" strike="noStrike" cap="none">
                <a:solidFill>
                  <a:srgbClr val="FFFFFF"/>
                </a:solidFill>
                <a:latin typeface="Arimo"/>
                <a:ea typeface="Arimo"/>
                <a:cs typeface="Arimo"/>
                <a:sym typeface="Arimo"/>
              </a:defRPr>
            </a:lvl1pPr>
            <a:lvl2pPr marL="0" marR="0" lvl="1" indent="0" algn="r" rtl="0">
              <a:spcBef>
                <a:spcPts val="0"/>
              </a:spcBef>
              <a:spcAft>
                <a:spcPts val="0"/>
              </a:spcAft>
              <a:buNone/>
              <a:defRPr sz="1000" b="0" i="0" u="none" strike="noStrike" cap="none">
                <a:solidFill>
                  <a:srgbClr val="FFFFFF"/>
                </a:solidFill>
                <a:latin typeface="Arimo"/>
                <a:ea typeface="Arimo"/>
                <a:cs typeface="Arimo"/>
                <a:sym typeface="Arimo"/>
              </a:defRPr>
            </a:lvl2pPr>
            <a:lvl3pPr marL="0" marR="0" lvl="2" indent="0" algn="r" rtl="0">
              <a:spcBef>
                <a:spcPts val="0"/>
              </a:spcBef>
              <a:spcAft>
                <a:spcPts val="0"/>
              </a:spcAft>
              <a:buNone/>
              <a:defRPr sz="1000" b="0" i="0" u="none" strike="noStrike" cap="none">
                <a:solidFill>
                  <a:srgbClr val="FFFFFF"/>
                </a:solidFill>
                <a:latin typeface="Arimo"/>
                <a:ea typeface="Arimo"/>
                <a:cs typeface="Arimo"/>
                <a:sym typeface="Arimo"/>
              </a:defRPr>
            </a:lvl3pPr>
            <a:lvl4pPr marL="0" marR="0" lvl="3" indent="0" algn="r" rtl="0">
              <a:spcBef>
                <a:spcPts val="0"/>
              </a:spcBef>
              <a:spcAft>
                <a:spcPts val="0"/>
              </a:spcAft>
              <a:buNone/>
              <a:defRPr sz="1000" b="0" i="0" u="none" strike="noStrike" cap="none">
                <a:solidFill>
                  <a:srgbClr val="FFFFFF"/>
                </a:solidFill>
                <a:latin typeface="Arimo"/>
                <a:ea typeface="Arimo"/>
                <a:cs typeface="Arimo"/>
                <a:sym typeface="Arimo"/>
              </a:defRPr>
            </a:lvl4pPr>
            <a:lvl5pPr marL="0" marR="0" lvl="4" indent="0" algn="r" rtl="0">
              <a:spcBef>
                <a:spcPts val="0"/>
              </a:spcBef>
              <a:spcAft>
                <a:spcPts val="0"/>
              </a:spcAft>
              <a:buNone/>
              <a:defRPr sz="1000" b="0" i="0" u="none" strike="noStrike" cap="none">
                <a:solidFill>
                  <a:srgbClr val="FFFFFF"/>
                </a:solidFill>
                <a:latin typeface="Arimo"/>
                <a:ea typeface="Arimo"/>
                <a:cs typeface="Arimo"/>
                <a:sym typeface="Arimo"/>
              </a:defRPr>
            </a:lvl5pPr>
            <a:lvl6pPr marL="0" marR="0" lvl="5" indent="0" algn="r" rtl="0">
              <a:spcBef>
                <a:spcPts val="0"/>
              </a:spcBef>
              <a:spcAft>
                <a:spcPts val="0"/>
              </a:spcAft>
              <a:buNone/>
              <a:defRPr sz="1000" b="0" i="0" u="none" strike="noStrike" cap="none">
                <a:solidFill>
                  <a:srgbClr val="FFFFFF"/>
                </a:solidFill>
                <a:latin typeface="Arimo"/>
                <a:ea typeface="Arimo"/>
                <a:cs typeface="Arimo"/>
                <a:sym typeface="Arimo"/>
              </a:defRPr>
            </a:lvl6pPr>
            <a:lvl7pPr marL="0" marR="0" lvl="6" indent="0" algn="r" rtl="0">
              <a:spcBef>
                <a:spcPts val="0"/>
              </a:spcBef>
              <a:spcAft>
                <a:spcPts val="0"/>
              </a:spcAft>
              <a:buNone/>
              <a:defRPr sz="1000" b="0" i="0" u="none" strike="noStrike" cap="none">
                <a:solidFill>
                  <a:srgbClr val="FFFFFF"/>
                </a:solidFill>
                <a:latin typeface="Arimo"/>
                <a:ea typeface="Arimo"/>
                <a:cs typeface="Arimo"/>
                <a:sym typeface="Arimo"/>
              </a:defRPr>
            </a:lvl7pPr>
            <a:lvl8pPr marL="0" marR="0" lvl="7" indent="0" algn="r" rtl="0">
              <a:spcBef>
                <a:spcPts val="0"/>
              </a:spcBef>
              <a:spcAft>
                <a:spcPts val="0"/>
              </a:spcAft>
              <a:buNone/>
              <a:defRPr sz="1000" b="0" i="0" u="none" strike="noStrike" cap="none">
                <a:solidFill>
                  <a:srgbClr val="FFFFFF"/>
                </a:solidFill>
                <a:latin typeface="Arimo"/>
                <a:ea typeface="Arimo"/>
                <a:cs typeface="Arimo"/>
                <a:sym typeface="Arimo"/>
              </a:defRPr>
            </a:lvl8pPr>
            <a:lvl9pPr marL="0" marR="0" lvl="8" indent="0" algn="r" rtl="0">
              <a:spcBef>
                <a:spcPts val="0"/>
              </a:spcBef>
              <a:spcAft>
                <a:spcPts val="0"/>
              </a:spcAft>
              <a:buNone/>
              <a:defRPr sz="1000" b="0" i="0" u="none" strike="noStrike" cap="none">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5492" name="Google Shape;55492;p17"/>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55493" name="Google Shape;55493;p17"/>
          <p:cNvCxnSpPr/>
          <p:nvPr/>
        </p:nvCxnSpPr>
        <p:spPr>
          <a:xfrm>
            <a:off x="432000" y="1080000"/>
            <a:ext cx="8280000" cy="0"/>
          </a:xfrm>
          <a:prstGeom prst="straightConnector1">
            <a:avLst/>
          </a:prstGeom>
          <a:noFill/>
          <a:ln w="9525" cap="flat" cmpd="sng">
            <a:solidFill>
              <a:srgbClr val="4A7DBA"/>
            </a:solidFill>
            <a:prstDash val="solid"/>
            <a:round/>
            <a:headEnd type="none" w="sm" len="sm"/>
            <a:tailEnd type="none" w="sm" len="sm"/>
          </a:ln>
        </p:spPr>
      </p:cxnSp>
    </p:spTree>
  </p:cSld>
  <p:clrMapOvr>
    <a:masterClrMapping/>
  </p:clrMapOvr>
  <p:transition spd="med">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1_只有標題-標題置中">
  <p:cSld name="1_只有標題-標題置中">
    <p:spTree>
      <p:nvGrpSpPr>
        <p:cNvPr id="1" name="Shape 57102"/>
        <p:cNvGrpSpPr/>
        <p:nvPr/>
      </p:nvGrpSpPr>
      <p:grpSpPr>
        <a:xfrm>
          <a:off x="0" y="0"/>
          <a:ext cx="0" cy="0"/>
          <a:chOff x="0" y="0"/>
          <a:chExt cx="0" cy="0"/>
        </a:xfrm>
      </p:grpSpPr>
      <p:sp>
        <p:nvSpPr>
          <p:cNvPr id="57103" name="Google Shape;57103;p161"/>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7104" name="Google Shape;57104;p161"/>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7105" name="Google Shape;57105;p161"/>
          <p:cNvGrpSpPr/>
          <p:nvPr/>
        </p:nvGrpSpPr>
        <p:grpSpPr>
          <a:xfrm>
            <a:off x="8136115" y="586449"/>
            <a:ext cx="504055" cy="370495"/>
            <a:chOff x="3137" y="13119"/>
            <a:chExt cx="1935" cy="1422"/>
          </a:xfrm>
        </p:grpSpPr>
        <p:sp>
          <p:nvSpPr>
            <p:cNvPr id="57106" name="Google Shape;57106;p161"/>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107" name="Google Shape;57107;p161"/>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108" name="Google Shape;57108;p161"/>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7109" name="Google Shape;57109;p161"/>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7110" name="Google Shape;57110;p161"/>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7111" name="Google Shape;57111;p161"/>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只有標題-標題置中+下標線">
  <p:cSld name="只有標題-標題置中+下標線">
    <p:spTree>
      <p:nvGrpSpPr>
        <p:cNvPr id="1" name="Shape 57112"/>
        <p:cNvGrpSpPr/>
        <p:nvPr/>
      </p:nvGrpSpPr>
      <p:grpSpPr>
        <a:xfrm>
          <a:off x="0" y="0"/>
          <a:ext cx="0" cy="0"/>
          <a:chOff x="0" y="0"/>
          <a:chExt cx="0" cy="0"/>
        </a:xfrm>
      </p:grpSpPr>
      <p:sp>
        <p:nvSpPr>
          <p:cNvPr id="57113" name="Google Shape;57113;p162"/>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7114" name="Google Shape;57114;p162"/>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7115" name="Google Shape;57115;p162"/>
          <p:cNvGrpSpPr/>
          <p:nvPr/>
        </p:nvGrpSpPr>
        <p:grpSpPr>
          <a:xfrm>
            <a:off x="8136115" y="586449"/>
            <a:ext cx="504055" cy="370495"/>
            <a:chOff x="3137" y="13119"/>
            <a:chExt cx="1935" cy="1422"/>
          </a:xfrm>
        </p:grpSpPr>
        <p:sp>
          <p:nvSpPr>
            <p:cNvPr id="57116" name="Google Shape;57116;p162"/>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117" name="Google Shape;57117;p162"/>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118" name="Google Shape;57118;p162"/>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7119" name="Google Shape;57119;p162"/>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7120" name="Google Shape;57120;p162"/>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7121" name="Google Shape;57121;p162"/>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57122" name="Google Shape;57122;p162"/>
          <p:cNvCxnSpPr/>
          <p:nvPr/>
        </p:nvCxnSpPr>
        <p:spPr>
          <a:xfrm>
            <a:off x="432000" y="1080000"/>
            <a:ext cx="8280000" cy="0"/>
          </a:xfrm>
          <a:prstGeom prst="straightConnector1">
            <a:avLst/>
          </a:prstGeom>
          <a:noFill/>
          <a:ln w="9525" cap="flat" cmpd="sng">
            <a:solidFill>
              <a:srgbClr val="4A7DBA"/>
            </a:solidFill>
            <a:prstDash val="solid"/>
            <a:round/>
            <a:headEnd type="none" w="sm" len="sm"/>
            <a:tailEnd type="none" w="sm" len="sm"/>
          </a:ln>
        </p:spPr>
      </p:cxnSp>
    </p:spTree>
  </p:cSld>
  <p:clrMapOvr>
    <a:masterClrMapping/>
  </p:clrMapOvr>
  <p:transition spd="med">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57123"/>
        <p:cNvGrpSpPr/>
        <p:nvPr/>
      </p:nvGrpSpPr>
      <p:grpSpPr>
        <a:xfrm>
          <a:off x="0" y="0"/>
          <a:ext cx="0" cy="0"/>
          <a:chOff x="0" y="0"/>
          <a:chExt cx="0" cy="0"/>
        </a:xfrm>
      </p:grpSpPr>
      <p:sp>
        <p:nvSpPr>
          <p:cNvPr id="57124" name="Google Shape;57124;p163"/>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7125" name="Google Shape;57125;p163"/>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7126" name="Google Shape;57126;p163"/>
          <p:cNvGrpSpPr/>
          <p:nvPr/>
        </p:nvGrpSpPr>
        <p:grpSpPr>
          <a:xfrm>
            <a:off x="8136115" y="586449"/>
            <a:ext cx="504055" cy="370495"/>
            <a:chOff x="3137" y="13119"/>
            <a:chExt cx="1935" cy="1422"/>
          </a:xfrm>
        </p:grpSpPr>
        <p:sp>
          <p:nvSpPr>
            <p:cNvPr id="57127" name="Google Shape;57127;p163"/>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128" name="Google Shape;57128;p163"/>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129" name="Google Shape;57129;p163"/>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7130" name="Google Shape;57130;p163"/>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7131" name="Google Shape;57131;p163"/>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1_自訂版面配置">
  <p:cSld name="1_自訂版面配置">
    <p:bg>
      <p:bgPr>
        <a:blipFill>
          <a:blip r:embed="rId2">
            <a:alphaModFix/>
          </a:blip>
          <a:stretch>
            <a:fillRect/>
          </a:stretch>
        </a:blipFill>
        <a:effectLst/>
      </p:bgPr>
    </p:bg>
    <p:spTree>
      <p:nvGrpSpPr>
        <p:cNvPr id="1" name="Shape 57132"/>
        <p:cNvGrpSpPr/>
        <p:nvPr/>
      </p:nvGrpSpPr>
      <p:grpSpPr>
        <a:xfrm>
          <a:off x="0" y="0"/>
          <a:ext cx="0" cy="0"/>
          <a:chOff x="0" y="0"/>
          <a:chExt cx="0" cy="0"/>
        </a:xfrm>
      </p:grpSpPr>
      <p:sp>
        <p:nvSpPr>
          <p:cNvPr id="57133" name="Google Shape;57133;p164"/>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7134" name="Google Shape;57134;p164"/>
          <p:cNvSpPr/>
          <p:nvPr/>
        </p:nvSpPr>
        <p:spPr>
          <a:xfrm>
            <a:off x="8028388"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sp>
        <p:nvSpPr>
          <p:cNvPr id="57135" name="Google Shape;57135;p164"/>
          <p:cNvSpPr txBox="1"/>
          <p:nvPr/>
        </p:nvSpPr>
        <p:spPr>
          <a:xfrm>
            <a:off x="-1200149" y="2"/>
            <a:ext cx="1176300" cy="246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00">
                <a:solidFill>
                  <a:srgbClr val="0D0D0D"/>
                </a:solidFill>
                <a:latin typeface="Arimo"/>
                <a:ea typeface="Arimo"/>
                <a:cs typeface="Arimo"/>
                <a:sym typeface="Arimo"/>
              </a:rPr>
              <a:t>結束頁</a:t>
            </a:r>
            <a:endParaRPr sz="1000">
              <a:solidFill>
                <a:srgbClr val="0D0D0D"/>
              </a:solidFill>
              <a:latin typeface="Arimo"/>
              <a:ea typeface="Arimo"/>
              <a:cs typeface="Arimo"/>
              <a:sym typeface="Arimo"/>
            </a:endParaRPr>
          </a:p>
        </p:txBody>
      </p:sp>
      <p:sp>
        <p:nvSpPr>
          <p:cNvPr id="57136" name="Google Shape;57136;p164"/>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7137" name="Google Shape;57137;p164"/>
          <p:cNvGrpSpPr/>
          <p:nvPr/>
        </p:nvGrpSpPr>
        <p:grpSpPr>
          <a:xfrm>
            <a:off x="8136115" y="586449"/>
            <a:ext cx="504055" cy="370495"/>
            <a:chOff x="3137" y="13119"/>
            <a:chExt cx="1935" cy="1422"/>
          </a:xfrm>
        </p:grpSpPr>
        <p:sp>
          <p:nvSpPr>
            <p:cNvPr id="57138" name="Google Shape;57138;p164"/>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139" name="Google Shape;57139;p164"/>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140" name="Google Shape;57140;p164"/>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7141" name="Google Shape;57141;p164"/>
          <p:cNvSpPr txBox="1">
            <a:spLocks noGrp="1"/>
          </p:cNvSpPr>
          <p:nvPr>
            <p:ph type="sldNum" idx="12"/>
          </p:nvPr>
        </p:nvSpPr>
        <p:spPr>
          <a:xfrm>
            <a:off x="8064000" y="6667973"/>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7142" name="Google Shape;57142;p164"/>
          <p:cNvSpPr txBox="1">
            <a:spLocks noGrp="1"/>
          </p:cNvSpPr>
          <p:nvPr>
            <p:ph type="dt" idx="10"/>
          </p:nvPr>
        </p:nvSpPr>
        <p:spPr>
          <a:xfrm>
            <a:off x="6984000" y="6667973"/>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7143" name="Google Shape;57143;p164"/>
          <p:cNvSpPr txBox="1"/>
          <p:nvPr/>
        </p:nvSpPr>
        <p:spPr>
          <a:xfrm>
            <a:off x="-1200149" y="2"/>
            <a:ext cx="1176300" cy="246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00">
                <a:solidFill>
                  <a:srgbClr val="0D0D0D"/>
                </a:solidFill>
                <a:latin typeface="Arimo"/>
                <a:ea typeface="Arimo"/>
                <a:cs typeface="Arimo"/>
                <a:sym typeface="Arimo"/>
              </a:rPr>
              <a:t>結束頁</a:t>
            </a:r>
            <a:endParaRPr sz="1000">
              <a:solidFill>
                <a:srgbClr val="0D0D0D"/>
              </a:solidFill>
              <a:latin typeface="Arimo"/>
              <a:ea typeface="Arimo"/>
              <a:cs typeface="Arimo"/>
              <a:sym typeface="Arimo"/>
            </a:endParaRPr>
          </a:p>
        </p:txBody>
      </p:sp>
      <p:grpSp>
        <p:nvGrpSpPr>
          <p:cNvPr id="57144" name="Google Shape;57144;p164"/>
          <p:cNvGrpSpPr/>
          <p:nvPr/>
        </p:nvGrpSpPr>
        <p:grpSpPr>
          <a:xfrm>
            <a:off x="8136115" y="586449"/>
            <a:ext cx="504055" cy="370495"/>
            <a:chOff x="3137" y="13119"/>
            <a:chExt cx="1935" cy="1422"/>
          </a:xfrm>
        </p:grpSpPr>
        <p:sp>
          <p:nvSpPr>
            <p:cNvPr id="57145" name="Google Shape;57145;p164"/>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146" name="Google Shape;57146;p164"/>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147" name="Google Shape;57147;p164"/>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2_自訂版面配置">
  <p:cSld name="2_自訂版面配置">
    <p:spTree>
      <p:nvGrpSpPr>
        <p:cNvPr id="1" name="Shape 57148"/>
        <p:cNvGrpSpPr/>
        <p:nvPr/>
      </p:nvGrpSpPr>
      <p:grpSpPr>
        <a:xfrm>
          <a:off x="0" y="0"/>
          <a:ext cx="0" cy="0"/>
          <a:chOff x="0" y="0"/>
          <a:chExt cx="0" cy="0"/>
        </a:xfrm>
      </p:grpSpPr>
      <p:pic>
        <p:nvPicPr>
          <p:cNvPr id="57149" name="Google Shape;57149;p165" descr="C:\Users\Marketing\Desktop\法說會\END頁-2.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57150" name="Google Shape;57150;p165"/>
          <p:cNvSpPr txBox="1"/>
          <p:nvPr/>
        </p:nvSpPr>
        <p:spPr>
          <a:xfrm>
            <a:off x="-1200149" y="2"/>
            <a:ext cx="1176300" cy="246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00">
                <a:solidFill>
                  <a:srgbClr val="0D0D0D"/>
                </a:solidFill>
                <a:latin typeface="Arimo"/>
                <a:ea typeface="Arimo"/>
                <a:cs typeface="Arimo"/>
                <a:sym typeface="Arimo"/>
              </a:rPr>
              <a:t>結束頁</a:t>
            </a:r>
            <a:endParaRPr sz="1000">
              <a:solidFill>
                <a:srgbClr val="0D0D0D"/>
              </a:solidFill>
              <a:latin typeface="Arimo"/>
              <a:ea typeface="Arimo"/>
              <a:cs typeface="Arimo"/>
              <a:sym typeface="Arimo"/>
            </a:endParaRPr>
          </a:p>
        </p:txBody>
      </p:sp>
      <p:sp>
        <p:nvSpPr>
          <p:cNvPr id="57151" name="Google Shape;57151;p165"/>
          <p:cNvSpPr txBox="1"/>
          <p:nvPr/>
        </p:nvSpPr>
        <p:spPr>
          <a:xfrm>
            <a:off x="1763245" y="4437114"/>
            <a:ext cx="47529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0C489C"/>
                </a:solidFill>
                <a:latin typeface="Arimo"/>
                <a:ea typeface="Arimo"/>
                <a:cs typeface="Arimo"/>
                <a:sym typeface="Arimo"/>
              </a:rPr>
              <a:t>www.idtech.com.tw</a:t>
            </a:r>
            <a:endParaRPr sz="1200">
              <a:solidFill>
                <a:srgbClr val="0C489C"/>
              </a:solidFill>
              <a:latin typeface="Arimo"/>
              <a:ea typeface="Arimo"/>
              <a:cs typeface="Arimo"/>
              <a:sym typeface="Arimo"/>
            </a:endParaRPr>
          </a:p>
        </p:txBody>
      </p:sp>
      <p:sp>
        <p:nvSpPr>
          <p:cNvPr id="57152" name="Google Shape;57152;p165"/>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7153" name="Google Shape;57153;p165"/>
          <p:cNvGrpSpPr/>
          <p:nvPr/>
        </p:nvGrpSpPr>
        <p:grpSpPr>
          <a:xfrm>
            <a:off x="8136115" y="586449"/>
            <a:ext cx="504055" cy="370495"/>
            <a:chOff x="3137" y="13119"/>
            <a:chExt cx="1935" cy="1422"/>
          </a:xfrm>
        </p:grpSpPr>
        <p:sp>
          <p:nvSpPr>
            <p:cNvPr id="57154" name="Google Shape;57154;p165"/>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155" name="Google Shape;57155;p165"/>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156" name="Google Shape;57156;p165"/>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7157" name="Google Shape;57157;p165"/>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7158" name="Google Shape;57158;p165"/>
          <p:cNvSpPr/>
          <p:nvPr/>
        </p:nvSpPr>
        <p:spPr>
          <a:xfrm>
            <a:off x="8028388"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sp>
        <p:nvSpPr>
          <p:cNvPr id="57159" name="Google Shape;57159;p165"/>
          <p:cNvSpPr txBox="1"/>
          <p:nvPr/>
        </p:nvSpPr>
        <p:spPr>
          <a:xfrm>
            <a:off x="-1200149" y="2"/>
            <a:ext cx="1176300" cy="246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00">
                <a:solidFill>
                  <a:srgbClr val="0D0D0D"/>
                </a:solidFill>
                <a:latin typeface="Arimo"/>
                <a:ea typeface="Arimo"/>
                <a:cs typeface="Arimo"/>
                <a:sym typeface="Arimo"/>
              </a:rPr>
              <a:t>結束頁</a:t>
            </a:r>
            <a:endParaRPr sz="1000">
              <a:solidFill>
                <a:srgbClr val="0D0D0D"/>
              </a:solidFill>
              <a:latin typeface="Arimo"/>
              <a:ea typeface="Arimo"/>
              <a:cs typeface="Arimo"/>
              <a:sym typeface="Arimo"/>
            </a:endParaRPr>
          </a:p>
        </p:txBody>
      </p:sp>
      <p:grpSp>
        <p:nvGrpSpPr>
          <p:cNvPr id="57160" name="Google Shape;57160;p165"/>
          <p:cNvGrpSpPr/>
          <p:nvPr/>
        </p:nvGrpSpPr>
        <p:grpSpPr>
          <a:xfrm>
            <a:off x="8136115" y="586449"/>
            <a:ext cx="504055" cy="370495"/>
            <a:chOff x="3137" y="13119"/>
            <a:chExt cx="1935" cy="1422"/>
          </a:xfrm>
        </p:grpSpPr>
        <p:sp>
          <p:nvSpPr>
            <p:cNvPr id="57161" name="Google Shape;57161;p165"/>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162" name="Google Shape;57162;p165"/>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163" name="Google Shape;57163;p165"/>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7164" name="Google Shape;57164;p165"/>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7165" name="Google Shape;57165;p165"/>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只有標題-標題置中" type="titleOnly">
  <p:cSld name="TITLE_ONLY">
    <p:spTree>
      <p:nvGrpSpPr>
        <p:cNvPr id="1" name="Shape 57171"/>
        <p:cNvGrpSpPr/>
        <p:nvPr/>
      </p:nvGrpSpPr>
      <p:grpSpPr>
        <a:xfrm>
          <a:off x="0" y="0"/>
          <a:ext cx="0" cy="0"/>
          <a:chOff x="0" y="0"/>
          <a:chExt cx="0" cy="0"/>
        </a:xfrm>
      </p:grpSpPr>
      <p:sp>
        <p:nvSpPr>
          <p:cNvPr id="57172" name="Google Shape;57172;p167"/>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7173" name="Google Shape;57173;p167"/>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7174" name="Google Shape;57174;p167"/>
          <p:cNvGrpSpPr/>
          <p:nvPr/>
        </p:nvGrpSpPr>
        <p:grpSpPr>
          <a:xfrm>
            <a:off x="8136115" y="586449"/>
            <a:ext cx="504055" cy="370495"/>
            <a:chOff x="3137" y="13119"/>
            <a:chExt cx="1935" cy="1422"/>
          </a:xfrm>
        </p:grpSpPr>
        <p:sp>
          <p:nvSpPr>
            <p:cNvPr id="57175" name="Google Shape;57175;p167"/>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176" name="Google Shape;57176;p167"/>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177" name="Google Shape;57177;p167"/>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7178" name="Google Shape;57178;p167"/>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7179" name="Google Shape;57179;p167"/>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7180" name="Google Shape;57180;p167"/>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57181" name="Google Shape;57181;p167"/>
          <p:cNvPicPr preferRelativeResize="0"/>
          <p:nvPr/>
        </p:nvPicPr>
        <p:blipFill rotWithShape="1">
          <a:blip r:embed="rId2">
            <a:alphaModFix/>
          </a:blip>
          <a:srcRect/>
          <a:stretch/>
        </p:blipFill>
        <p:spPr>
          <a:xfrm>
            <a:off x="0" y="1335163"/>
            <a:ext cx="9143999" cy="5334200"/>
          </a:xfrm>
          <a:prstGeom prst="rect">
            <a:avLst/>
          </a:prstGeom>
          <a:noFill/>
          <a:ln>
            <a:noFill/>
          </a:ln>
        </p:spPr>
      </p:pic>
    </p:spTree>
  </p:cSld>
  <p:clrMapOvr>
    <a:masterClrMapping/>
  </p:clrMapOvr>
  <p:transition spd="med">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1_只有標題-標題置中">
  <p:cSld name="1_只有標題-標題置中">
    <p:spTree>
      <p:nvGrpSpPr>
        <p:cNvPr id="1" name="Shape 57182"/>
        <p:cNvGrpSpPr/>
        <p:nvPr/>
      </p:nvGrpSpPr>
      <p:grpSpPr>
        <a:xfrm>
          <a:off x="0" y="0"/>
          <a:ext cx="0" cy="0"/>
          <a:chOff x="0" y="0"/>
          <a:chExt cx="0" cy="0"/>
        </a:xfrm>
      </p:grpSpPr>
      <p:sp>
        <p:nvSpPr>
          <p:cNvPr id="57183" name="Google Shape;57183;p168"/>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7184" name="Google Shape;57184;p168"/>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7185" name="Google Shape;57185;p168"/>
          <p:cNvGrpSpPr/>
          <p:nvPr/>
        </p:nvGrpSpPr>
        <p:grpSpPr>
          <a:xfrm>
            <a:off x="8136115" y="586449"/>
            <a:ext cx="504055" cy="370495"/>
            <a:chOff x="3137" y="13119"/>
            <a:chExt cx="1935" cy="1422"/>
          </a:xfrm>
        </p:grpSpPr>
        <p:sp>
          <p:nvSpPr>
            <p:cNvPr id="57186" name="Google Shape;57186;p168"/>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187" name="Google Shape;57187;p168"/>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188" name="Google Shape;57188;p168"/>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7189" name="Google Shape;57189;p168"/>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7190" name="Google Shape;57190;p168"/>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7191" name="Google Shape;57191;p168"/>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標題投影片" type="title">
  <p:cSld name="TITLE">
    <p:bg>
      <p:bgPr>
        <a:blipFill>
          <a:blip r:embed="rId2">
            <a:alphaModFix/>
          </a:blip>
          <a:stretch>
            <a:fillRect/>
          </a:stretch>
        </a:blipFill>
        <a:effectLst/>
      </p:bgPr>
    </p:bg>
    <p:spTree>
      <p:nvGrpSpPr>
        <p:cNvPr id="1" name="Shape 57192"/>
        <p:cNvGrpSpPr/>
        <p:nvPr/>
      </p:nvGrpSpPr>
      <p:grpSpPr>
        <a:xfrm>
          <a:off x="0" y="0"/>
          <a:ext cx="0" cy="0"/>
          <a:chOff x="0" y="0"/>
          <a:chExt cx="0" cy="0"/>
        </a:xfrm>
      </p:grpSpPr>
      <p:sp>
        <p:nvSpPr>
          <p:cNvPr id="57193" name="Google Shape;57193;p169"/>
          <p:cNvSpPr/>
          <p:nvPr/>
        </p:nvSpPr>
        <p:spPr>
          <a:xfrm>
            <a:off x="1689101" y="4600576"/>
            <a:ext cx="3746400" cy="45900"/>
          </a:xfrm>
          <a:prstGeom prst="rect">
            <a:avLst/>
          </a:prstGeom>
          <a:solidFill>
            <a:srgbClr val="FFE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7194" name="Google Shape;57194;p169"/>
          <p:cNvSpPr/>
          <p:nvPr/>
        </p:nvSpPr>
        <p:spPr>
          <a:xfrm>
            <a:off x="5364166" y="4600576"/>
            <a:ext cx="2111400" cy="45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7195" name="Google Shape;57195;p169"/>
          <p:cNvSpPr/>
          <p:nvPr/>
        </p:nvSpPr>
        <p:spPr>
          <a:xfrm>
            <a:off x="7475540" y="4600576"/>
            <a:ext cx="274500" cy="45900"/>
          </a:xfrm>
          <a:prstGeom prst="rect">
            <a:avLst/>
          </a:prstGeom>
          <a:solidFill>
            <a:srgbClr val="FFE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7196" name="Google Shape;57196;p169"/>
          <p:cNvSpPr/>
          <p:nvPr/>
        </p:nvSpPr>
        <p:spPr>
          <a:xfrm>
            <a:off x="7750175" y="4600576"/>
            <a:ext cx="274500" cy="45900"/>
          </a:xfrm>
          <a:prstGeom prst="rect">
            <a:avLst/>
          </a:prstGeom>
          <a:solidFill>
            <a:srgbClr val="FFD54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7197" name="Google Shape;57197;p169"/>
          <p:cNvSpPr/>
          <p:nvPr/>
        </p:nvSpPr>
        <p:spPr>
          <a:xfrm>
            <a:off x="8024813" y="4600576"/>
            <a:ext cx="284100" cy="45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7198" name="Google Shape;57198;p169"/>
          <p:cNvSpPr/>
          <p:nvPr/>
        </p:nvSpPr>
        <p:spPr>
          <a:xfrm>
            <a:off x="279400" y="4600576"/>
            <a:ext cx="566700" cy="45900"/>
          </a:xfrm>
          <a:prstGeom prst="rect">
            <a:avLst/>
          </a:prstGeom>
          <a:solidFill>
            <a:srgbClr val="FFD54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7199" name="Google Shape;57199;p169"/>
          <p:cNvSpPr/>
          <p:nvPr/>
        </p:nvSpPr>
        <p:spPr>
          <a:xfrm>
            <a:off x="846141" y="4600576"/>
            <a:ext cx="566700" cy="45900"/>
          </a:xfrm>
          <a:prstGeom prst="rect">
            <a:avLst/>
          </a:prstGeom>
          <a:solidFill>
            <a:srgbClr val="FFE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7200" name="Google Shape;57200;p169"/>
          <p:cNvSpPr/>
          <p:nvPr/>
        </p:nvSpPr>
        <p:spPr>
          <a:xfrm>
            <a:off x="1412878" y="4600576"/>
            <a:ext cx="282600" cy="45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7201" name="Google Shape;57201;p169"/>
          <p:cNvSpPr/>
          <p:nvPr/>
        </p:nvSpPr>
        <p:spPr>
          <a:xfrm>
            <a:off x="8304216" y="4600576"/>
            <a:ext cx="274500" cy="45900"/>
          </a:xfrm>
          <a:prstGeom prst="rect">
            <a:avLst/>
          </a:prstGeom>
          <a:solidFill>
            <a:srgbClr val="FFE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7202" name="Google Shape;57202;p169"/>
          <p:cNvSpPr/>
          <p:nvPr/>
        </p:nvSpPr>
        <p:spPr>
          <a:xfrm>
            <a:off x="8578853" y="4600576"/>
            <a:ext cx="284100" cy="45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7203" name="Google Shape;57203;p169"/>
          <p:cNvSpPr/>
          <p:nvPr/>
        </p:nvSpPr>
        <p:spPr>
          <a:xfrm>
            <a:off x="8863016" y="4600576"/>
            <a:ext cx="281100" cy="45900"/>
          </a:xfrm>
          <a:prstGeom prst="rect">
            <a:avLst/>
          </a:prstGeom>
          <a:solidFill>
            <a:srgbClr val="FFD54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7204" name="Google Shape;57204;p169"/>
          <p:cNvSpPr/>
          <p:nvPr/>
        </p:nvSpPr>
        <p:spPr>
          <a:xfrm>
            <a:off x="-4763" y="4600576"/>
            <a:ext cx="284100" cy="45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7205" name="Google Shape;57205;p169"/>
          <p:cNvSpPr txBox="1">
            <a:spLocks noGrp="1"/>
          </p:cNvSpPr>
          <p:nvPr>
            <p:ph type="ctrTitle"/>
          </p:nvPr>
        </p:nvSpPr>
        <p:spPr>
          <a:xfrm>
            <a:off x="0" y="2808000"/>
            <a:ext cx="9144000" cy="1800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SzPts val="1400"/>
              <a:buNone/>
              <a:defRPr sz="4400" b="1">
                <a:solidFill>
                  <a:schemeClr val="dk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7206" name="Google Shape;57206;p169"/>
          <p:cNvSpPr txBox="1">
            <a:spLocks noGrp="1"/>
          </p:cNvSpPr>
          <p:nvPr>
            <p:ph type="subTitle" idx="1"/>
          </p:nvPr>
        </p:nvSpPr>
        <p:spPr>
          <a:xfrm>
            <a:off x="1763688" y="4941168"/>
            <a:ext cx="3528300" cy="1656300"/>
          </a:xfrm>
          <a:prstGeom prst="rect">
            <a:avLst/>
          </a:prstGeom>
          <a:noFill/>
          <a:ln>
            <a:noFill/>
          </a:ln>
        </p:spPr>
        <p:txBody>
          <a:bodyPr spcFirstLastPara="1" wrap="square" lIns="91425" tIns="45700" rIns="91425" bIns="45700" anchor="t" anchorCtr="0">
            <a:noAutofit/>
          </a:bodyPr>
          <a:lstStyle>
            <a:lvl1pPr lvl="0" algn="l" rtl="0">
              <a:spcBef>
                <a:spcPts val="600"/>
              </a:spcBef>
              <a:spcAft>
                <a:spcPts val="0"/>
              </a:spcAft>
              <a:buSzPts val="3200"/>
              <a:buNone/>
              <a:defRPr b="0">
                <a:solidFill>
                  <a:srgbClr val="002060"/>
                </a:solidFill>
              </a:defRPr>
            </a:lvl1pPr>
            <a:lvl2pPr lvl="1" algn="ctr" rtl="0">
              <a:spcBef>
                <a:spcPts val="600"/>
              </a:spcBef>
              <a:spcAft>
                <a:spcPts val="0"/>
              </a:spcAft>
              <a:buSzPts val="2100"/>
              <a:buNone/>
              <a:defRPr>
                <a:solidFill>
                  <a:srgbClr val="888888"/>
                </a:solidFill>
              </a:defRPr>
            </a:lvl2pPr>
            <a:lvl3pPr lvl="2" algn="ctr" rtl="0">
              <a:spcBef>
                <a:spcPts val="600"/>
              </a:spcBef>
              <a:spcAft>
                <a:spcPts val="0"/>
              </a:spcAft>
              <a:buSzPts val="1440"/>
              <a:buNone/>
              <a:defRPr>
                <a:solidFill>
                  <a:srgbClr val="888888"/>
                </a:solidFill>
              </a:defRPr>
            </a:lvl3pPr>
            <a:lvl4pPr lvl="3" algn="ctr" rtl="0">
              <a:spcBef>
                <a:spcPts val="600"/>
              </a:spcBef>
              <a:spcAft>
                <a:spcPts val="0"/>
              </a:spcAft>
              <a:buSzPts val="1200"/>
              <a:buNone/>
              <a:defRPr>
                <a:solidFill>
                  <a:srgbClr val="888888"/>
                </a:solidFill>
              </a:defRPr>
            </a:lvl4pPr>
            <a:lvl5pPr lvl="4" algn="ctr" rtl="0">
              <a:spcBef>
                <a:spcPts val="600"/>
              </a:spcBef>
              <a:spcAft>
                <a:spcPts val="0"/>
              </a:spcAft>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pic>
        <p:nvPicPr>
          <p:cNvPr id="57207" name="Google Shape;57207;p169"/>
          <p:cNvPicPr preferRelativeResize="0"/>
          <p:nvPr/>
        </p:nvPicPr>
        <p:blipFill rotWithShape="1">
          <a:blip r:embed="rId3">
            <a:alphaModFix/>
          </a:blip>
          <a:srcRect/>
          <a:stretch/>
        </p:blipFill>
        <p:spPr>
          <a:xfrm>
            <a:off x="5458917" y="116635"/>
            <a:ext cx="2857500" cy="714375"/>
          </a:xfrm>
          <a:prstGeom prst="rect">
            <a:avLst/>
          </a:prstGeom>
          <a:noFill/>
          <a:ln>
            <a:noFill/>
          </a:ln>
        </p:spPr>
      </p:pic>
    </p:spTree>
  </p:cSld>
  <p:clrMapOvr>
    <a:masterClrMapping/>
  </p:clrMapOvr>
  <p:transition spd="med">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標題及物件" type="obj">
  <p:cSld name="OBJECT">
    <p:spTree>
      <p:nvGrpSpPr>
        <p:cNvPr id="1" name="Shape 57208"/>
        <p:cNvGrpSpPr/>
        <p:nvPr/>
      </p:nvGrpSpPr>
      <p:grpSpPr>
        <a:xfrm>
          <a:off x="0" y="0"/>
          <a:ext cx="0" cy="0"/>
          <a:chOff x="0" y="0"/>
          <a:chExt cx="0" cy="0"/>
        </a:xfrm>
      </p:grpSpPr>
      <p:sp>
        <p:nvSpPr>
          <p:cNvPr id="57209" name="Google Shape;57209;p170"/>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7210" name="Google Shape;57210;p170"/>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7211" name="Google Shape;57211;p170"/>
          <p:cNvGrpSpPr/>
          <p:nvPr/>
        </p:nvGrpSpPr>
        <p:grpSpPr>
          <a:xfrm>
            <a:off x="8136115" y="586449"/>
            <a:ext cx="504055" cy="370495"/>
            <a:chOff x="3137" y="13119"/>
            <a:chExt cx="1935" cy="1422"/>
          </a:xfrm>
        </p:grpSpPr>
        <p:sp>
          <p:nvSpPr>
            <p:cNvPr id="57212" name="Google Shape;57212;p170"/>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213" name="Google Shape;57213;p170"/>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214" name="Google Shape;57214;p170"/>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7215" name="Google Shape;57215;p170"/>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7216" name="Google Shape;57216;p170"/>
          <p:cNvSpPr txBox="1">
            <a:spLocks noGrp="1"/>
          </p:cNvSpPr>
          <p:nvPr>
            <p:ph type="body" idx="1"/>
          </p:nvPr>
        </p:nvSpPr>
        <p:spPr>
          <a:xfrm>
            <a:off x="432000" y="1260000"/>
            <a:ext cx="8280000" cy="5040000"/>
          </a:xfrm>
          <a:prstGeom prst="rect">
            <a:avLst/>
          </a:prstGeom>
          <a:noFill/>
          <a:ln>
            <a:noFill/>
          </a:ln>
        </p:spPr>
        <p:txBody>
          <a:bodyPr spcFirstLastPara="1" wrap="square" lIns="91425" tIns="45700" rIns="91425" bIns="45700" anchor="t" anchorCtr="0">
            <a:noAutofit/>
          </a:bodyPr>
          <a:lstStyle>
            <a:lvl1pPr marL="457200" lvl="0" indent="-419100" algn="l" rtl="0">
              <a:spcBef>
                <a:spcPts val="600"/>
              </a:spcBef>
              <a:spcAft>
                <a:spcPts val="0"/>
              </a:spcAft>
              <a:buClr>
                <a:srgbClr val="0070C0"/>
              </a:buClr>
              <a:buSzPts val="3000"/>
              <a:buChar char="•"/>
              <a:defRPr sz="3000"/>
            </a:lvl1pPr>
            <a:lvl2pPr marL="914400" lvl="1" indent="-342900" algn="l" rtl="0">
              <a:spcBef>
                <a:spcPts val="600"/>
              </a:spcBef>
              <a:spcAft>
                <a:spcPts val="0"/>
              </a:spcAft>
              <a:buClr>
                <a:srgbClr val="0070C0"/>
              </a:buClr>
              <a:buSzPts val="1800"/>
              <a:buChar char="⮚"/>
              <a:defRPr sz="2400"/>
            </a:lvl2pPr>
            <a:lvl3pPr marL="1371600" lvl="2" indent="-320039" algn="l" rtl="0">
              <a:spcBef>
                <a:spcPts val="600"/>
              </a:spcBef>
              <a:spcAft>
                <a:spcPts val="0"/>
              </a:spcAft>
              <a:buClr>
                <a:srgbClr val="0070C0"/>
              </a:buClr>
              <a:buSzPts val="1440"/>
              <a:buChar char="■"/>
              <a:defRPr/>
            </a:lvl3pPr>
            <a:lvl4pPr marL="1828800" lvl="3" indent="-304800" algn="l" rtl="0">
              <a:spcBef>
                <a:spcPts val="600"/>
              </a:spcBef>
              <a:spcAft>
                <a:spcPts val="0"/>
              </a:spcAft>
              <a:buClr>
                <a:srgbClr val="0070C0"/>
              </a:buClr>
              <a:buSzPts val="1200"/>
              <a:buChar char="◆"/>
              <a:defRPr/>
            </a:lvl4pPr>
            <a:lvl5pPr marL="2286000" lvl="4" indent="-355600" algn="l" rtl="0">
              <a:spcBef>
                <a:spcPts val="600"/>
              </a:spcBef>
              <a:spcAft>
                <a:spcPts val="0"/>
              </a:spcAft>
              <a:buClr>
                <a:srgbClr val="0070C0"/>
              </a:buClr>
              <a:buSzPts val="20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7217" name="Google Shape;57217;p170"/>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7218" name="Google Shape;57218;p170"/>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57219" name="Google Shape;57219;p170"/>
          <p:cNvCxnSpPr/>
          <p:nvPr/>
        </p:nvCxnSpPr>
        <p:spPr>
          <a:xfrm>
            <a:off x="432000" y="1080000"/>
            <a:ext cx="8280000" cy="0"/>
          </a:xfrm>
          <a:prstGeom prst="straightConnector1">
            <a:avLst/>
          </a:prstGeom>
          <a:noFill/>
          <a:ln w="9525" cap="flat" cmpd="sng">
            <a:solidFill>
              <a:srgbClr val="4A7DBA"/>
            </a:solidFill>
            <a:prstDash val="solid"/>
            <a:round/>
            <a:headEnd type="none" w="sm" len="sm"/>
            <a:tailEnd type="none" w="sm" len="sm"/>
          </a:ln>
        </p:spPr>
      </p:cxnSp>
    </p:spTree>
  </p:cSld>
  <p:clrMapOvr>
    <a:masterClrMapping/>
  </p:clrMapOvr>
  <p:transition spd="med">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matchingName="1_標題及物件">
  <p:cSld name="1_標題及物件">
    <p:spTree>
      <p:nvGrpSpPr>
        <p:cNvPr id="1" name="Shape 57220"/>
        <p:cNvGrpSpPr/>
        <p:nvPr/>
      </p:nvGrpSpPr>
      <p:grpSpPr>
        <a:xfrm>
          <a:off x="0" y="0"/>
          <a:ext cx="0" cy="0"/>
          <a:chOff x="0" y="0"/>
          <a:chExt cx="0" cy="0"/>
        </a:xfrm>
      </p:grpSpPr>
      <p:pic>
        <p:nvPicPr>
          <p:cNvPr id="57221" name="Google Shape;57221;p171"/>
          <p:cNvPicPr preferRelativeResize="0"/>
          <p:nvPr/>
        </p:nvPicPr>
        <p:blipFill rotWithShape="1">
          <a:blip r:embed="rId2">
            <a:alphaModFix/>
          </a:blip>
          <a:srcRect/>
          <a:stretch/>
        </p:blipFill>
        <p:spPr>
          <a:xfrm>
            <a:off x="0" y="1335163"/>
            <a:ext cx="9143999" cy="5334200"/>
          </a:xfrm>
          <a:prstGeom prst="rect">
            <a:avLst/>
          </a:prstGeom>
          <a:noFill/>
          <a:ln>
            <a:noFill/>
          </a:ln>
        </p:spPr>
      </p:pic>
      <p:sp>
        <p:nvSpPr>
          <p:cNvPr id="57222" name="Google Shape;57222;p171"/>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7223" name="Google Shape;57223;p171"/>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7224" name="Google Shape;57224;p171"/>
          <p:cNvGrpSpPr/>
          <p:nvPr/>
        </p:nvGrpSpPr>
        <p:grpSpPr>
          <a:xfrm>
            <a:off x="8136115" y="586449"/>
            <a:ext cx="504055" cy="370495"/>
            <a:chOff x="3137" y="13119"/>
            <a:chExt cx="1935" cy="1422"/>
          </a:xfrm>
        </p:grpSpPr>
        <p:sp>
          <p:nvSpPr>
            <p:cNvPr id="57225" name="Google Shape;57225;p171"/>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226" name="Google Shape;57226;p171"/>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227" name="Google Shape;57227;p171"/>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7228" name="Google Shape;57228;p171"/>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7229" name="Google Shape;57229;p171"/>
          <p:cNvSpPr txBox="1">
            <a:spLocks noGrp="1"/>
          </p:cNvSpPr>
          <p:nvPr>
            <p:ph type="body" idx="1"/>
          </p:nvPr>
        </p:nvSpPr>
        <p:spPr>
          <a:xfrm>
            <a:off x="432000" y="1260000"/>
            <a:ext cx="8280000" cy="5040000"/>
          </a:xfrm>
          <a:prstGeom prst="rect">
            <a:avLst/>
          </a:prstGeom>
          <a:noFill/>
          <a:ln>
            <a:noFill/>
          </a:ln>
        </p:spPr>
        <p:txBody>
          <a:bodyPr spcFirstLastPara="1" wrap="square" lIns="91425" tIns="45700" rIns="91425" bIns="45700" anchor="t" anchorCtr="0">
            <a:noAutofit/>
          </a:bodyPr>
          <a:lstStyle>
            <a:lvl1pPr marL="457200" lvl="0" indent="-419100" algn="l" rtl="0">
              <a:spcBef>
                <a:spcPts val="600"/>
              </a:spcBef>
              <a:spcAft>
                <a:spcPts val="0"/>
              </a:spcAft>
              <a:buClr>
                <a:srgbClr val="0070C0"/>
              </a:buClr>
              <a:buSzPts val="3000"/>
              <a:buChar char="•"/>
              <a:defRPr sz="3000"/>
            </a:lvl1pPr>
            <a:lvl2pPr marL="914400" lvl="1" indent="-342900" algn="l" rtl="0">
              <a:spcBef>
                <a:spcPts val="600"/>
              </a:spcBef>
              <a:spcAft>
                <a:spcPts val="0"/>
              </a:spcAft>
              <a:buClr>
                <a:srgbClr val="0070C0"/>
              </a:buClr>
              <a:buSzPts val="1800"/>
              <a:buChar char="⮚"/>
              <a:defRPr sz="2400"/>
            </a:lvl2pPr>
            <a:lvl3pPr marL="1371600" lvl="2" indent="-320039" algn="l" rtl="0">
              <a:spcBef>
                <a:spcPts val="600"/>
              </a:spcBef>
              <a:spcAft>
                <a:spcPts val="0"/>
              </a:spcAft>
              <a:buClr>
                <a:srgbClr val="0070C0"/>
              </a:buClr>
              <a:buSzPts val="1440"/>
              <a:buChar char="■"/>
              <a:defRPr/>
            </a:lvl3pPr>
            <a:lvl4pPr marL="1828800" lvl="3" indent="-304800" algn="l" rtl="0">
              <a:spcBef>
                <a:spcPts val="600"/>
              </a:spcBef>
              <a:spcAft>
                <a:spcPts val="0"/>
              </a:spcAft>
              <a:buClr>
                <a:srgbClr val="0070C0"/>
              </a:buClr>
              <a:buSzPts val="1200"/>
              <a:buChar char="◆"/>
              <a:defRPr/>
            </a:lvl4pPr>
            <a:lvl5pPr marL="2286000" lvl="4" indent="-355600" algn="l" rtl="0">
              <a:spcBef>
                <a:spcPts val="600"/>
              </a:spcBef>
              <a:spcAft>
                <a:spcPts val="0"/>
              </a:spcAft>
              <a:buClr>
                <a:srgbClr val="0070C0"/>
              </a:buClr>
              <a:buSzPts val="20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7230" name="Google Shape;57230;p171"/>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7231" name="Google Shape;57231;p171"/>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57232" name="Google Shape;57232;p171"/>
          <p:cNvCxnSpPr/>
          <p:nvPr/>
        </p:nvCxnSpPr>
        <p:spPr>
          <a:xfrm>
            <a:off x="432000" y="1080000"/>
            <a:ext cx="8280000" cy="0"/>
          </a:xfrm>
          <a:prstGeom prst="straightConnector1">
            <a:avLst/>
          </a:prstGeom>
          <a:noFill/>
          <a:ln w="9525" cap="flat" cmpd="sng">
            <a:solidFill>
              <a:srgbClr val="4A7DBA"/>
            </a:solidFill>
            <a:prstDash val="solid"/>
            <a:round/>
            <a:headEnd type="none" w="sm" len="sm"/>
            <a:tailEnd type="none" w="sm" len="sm"/>
          </a:ln>
        </p:spPr>
      </p:cxnSp>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標題投影片" type="title">
  <p:cSld name="TITLE">
    <p:bg>
      <p:bgPr>
        <a:blipFill>
          <a:blip r:embed="rId2">
            <a:alphaModFix/>
          </a:blip>
          <a:stretch>
            <a:fillRect/>
          </a:stretch>
        </a:blipFill>
        <a:effectLst/>
      </p:bgPr>
    </p:bg>
    <p:spTree>
      <p:nvGrpSpPr>
        <p:cNvPr id="1" name="Shape 55494"/>
        <p:cNvGrpSpPr/>
        <p:nvPr/>
      </p:nvGrpSpPr>
      <p:grpSpPr>
        <a:xfrm>
          <a:off x="0" y="0"/>
          <a:ext cx="0" cy="0"/>
          <a:chOff x="0" y="0"/>
          <a:chExt cx="0" cy="0"/>
        </a:xfrm>
      </p:grpSpPr>
      <p:sp>
        <p:nvSpPr>
          <p:cNvPr id="55495" name="Google Shape;55495;p18"/>
          <p:cNvSpPr/>
          <p:nvPr/>
        </p:nvSpPr>
        <p:spPr>
          <a:xfrm>
            <a:off x="1689101" y="4600576"/>
            <a:ext cx="3746400" cy="45900"/>
          </a:xfrm>
          <a:prstGeom prst="rect">
            <a:avLst/>
          </a:prstGeom>
          <a:solidFill>
            <a:srgbClr val="FFE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5496" name="Google Shape;55496;p18"/>
          <p:cNvSpPr/>
          <p:nvPr/>
        </p:nvSpPr>
        <p:spPr>
          <a:xfrm>
            <a:off x="5364166" y="4600576"/>
            <a:ext cx="2111400" cy="45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5497" name="Google Shape;55497;p18"/>
          <p:cNvSpPr/>
          <p:nvPr/>
        </p:nvSpPr>
        <p:spPr>
          <a:xfrm>
            <a:off x="7475540" y="4600576"/>
            <a:ext cx="274500" cy="45900"/>
          </a:xfrm>
          <a:prstGeom prst="rect">
            <a:avLst/>
          </a:prstGeom>
          <a:solidFill>
            <a:srgbClr val="FFE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5498" name="Google Shape;55498;p18"/>
          <p:cNvSpPr/>
          <p:nvPr/>
        </p:nvSpPr>
        <p:spPr>
          <a:xfrm>
            <a:off x="7750175" y="4600576"/>
            <a:ext cx="274500" cy="45900"/>
          </a:xfrm>
          <a:prstGeom prst="rect">
            <a:avLst/>
          </a:prstGeom>
          <a:solidFill>
            <a:srgbClr val="FFD54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5499" name="Google Shape;55499;p18"/>
          <p:cNvSpPr/>
          <p:nvPr/>
        </p:nvSpPr>
        <p:spPr>
          <a:xfrm>
            <a:off x="8024813" y="4600576"/>
            <a:ext cx="284100" cy="45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5500" name="Google Shape;55500;p18"/>
          <p:cNvSpPr/>
          <p:nvPr/>
        </p:nvSpPr>
        <p:spPr>
          <a:xfrm>
            <a:off x="279400" y="4600576"/>
            <a:ext cx="566700" cy="45900"/>
          </a:xfrm>
          <a:prstGeom prst="rect">
            <a:avLst/>
          </a:prstGeom>
          <a:solidFill>
            <a:srgbClr val="FFD54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5501" name="Google Shape;55501;p18"/>
          <p:cNvSpPr/>
          <p:nvPr/>
        </p:nvSpPr>
        <p:spPr>
          <a:xfrm>
            <a:off x="846141" y="4600576"/>
            <a:ext cx="566700" cy="45900"/>
          </a:xfrm>
          <a:prstGeom prst="rect">
            <a:avLst/>
          </a:prstGeom>
          <a:solidFill>
            <a:srgbClr val="FFE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5502" name="Google Shape;55502;p18"/>
          <p:cNvSpPr/>
          <p:nvPr/>
        </p:nvSpPr>
        <p:spPr>
          <a:xfrm>
            <a:off x="1412878" y="4600576"/>
            <a:ext cx="282600" cy="45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5503" name="Google Shape;55503;p18"/>
          <p:cNvSpPr/>
          <p:nvPr/>
        </p:nvSpPr>
        <p:spPr>
          <a:xfrm>
            <a:off x="8304216" y="4600576"/>
            <a:ext cx="274500" cy="45900"/>
          </a:xfrm>
          <a:prstGeom prst="rect">
            <a:avLst/>
          </a:prstGeom>
          <a:solidFill>
            <a:srgbClr val="FFE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5504" name="Google Shape;55504;p18"/>
          <p:cNvSpPr/>
          <p:nvPr/>
        </p:nvSpPr>
        <p:spPr>
          <a:xfrm>
            <a:off x="8578853" y="4600576"/>
            <a:ext cx="284100" cy="45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5505" name="Google Shape;55505;p18"/>
          <p:cNvSpPr/>
          <p:nvPr/>
        </p:nvSpPr>
        <p:spPr>
          <a:xfrm>
            <a:off x="8863016" y="4600576"/>
            <a:ext cx="281100" cy="45900"/>
          </a:xfrm>
          <a:prstGeom prst="rect">
            <a:avLst/>
          </a:prstGeom>
          <a:solidFill>
            <a:srgbClr val="FFD54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5506" name="Google Shape;55506;p18"/>
          <p:cNvSpPr/>
          <p:nvPr/>
        </p:nvSpPr>
        <p:spPr>
          <a:xfrm>
            <a:off x="-4763" y="4600576"/>
            <a:ext cx="284100" cy="45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5507" name="Google Shape;55507;p18"/>
          <p:cNvSpPr txBox="1">
            <a:spLocks noGrp="1"/>
          </p:cNvSpPr>
          <p:nvPr>
            <p:ph type="ctrTitle"/>
          </p:nvPr>
        </p:nvSpPr>
        <p:spPr>
          <a:xfrm>
            <a:off x="0" y="2808000"/>
            <a:ext cx="9144000" cy="1800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SzPts val="1400"/>
              <a:buNone/>
              <a:defRPr sz="4400" b="1">
                <a:solidFill>
                  <a:schemeClr val="dk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508" name="Google Shape;55508;p18"/>
          <p:cNvSpPr txBox="1">
            <a:spLocks noGrp="1"/>
          </p:cNvSpPr>
          <p:nvPr>
            <p:ph type="subTitle" idx="1"/>
          </p:nvPr>
        </p:nvSpPr>
        <p:spPr>
          <a:xfrm>
            <a:off x="1763688" y="4941168"/>
            <a:ext cx="3528300" cy="1656300"/>
          </a:xfrm>
          <a:prstGeom prst="rect">
            <a:avLst/>
          </a:prstGeom>
          <a:noFill/>
          <a:ln>
            <a:noFill/>
          </a:ln>
        </p:spPr>
        <p:txBody>
          <a:bodyPr spcFirstLastPara="1" wrap="square" lIns="91425" tIns="45700" rIns="91425" bIns="45700" anchor="t" anchorCtr="0">
            <a:noAutofit/>
          </a:bodyPr>
          <a:lstStyle>
            <a:lvl1pPr lvl="0" algn="l" rtl="0">
              <a:spcBef>
                <a:spcPts val="600"/>
              </a:spcBef>
              <a:spcAft>
                <a:spcPts val="0"/>
              </a:spcAft>
              <a:buSzPts val="3200"/>
              <a:buNone/>
              <a:defRPr b="0">
                <a:solidFill>
                  <a:srgbClr val="002060"/>
                </a:solidFill>
              </a:defRPr>
            </a:lvl1pPr>
            <a:lvl2pPr lvl="1" algn="ctr" rtl="0">
              <a:spcBef>
                <a:spcPts val="600"/>
              </a:spcBef>
              <a:spcAft>
                <a:spcPts val="0"/>
              </a:spcAft>
              <a:buSzPts val="2100"/>
              <a:buNone/>
              <a:defRPr>
                <a:solidFill>
                  <a:srgbClr val="888888"/>
                </a:solidFill>
              </a:defRPr>
            </a:lvl2pPr>
            <a:lvl3pPr lvl="2" algn="ctr" rtl="0">
              <a:spcBef>
                <a:spcPts val="600"/>
              </a:spcBef>
              <a:spcAft>
                <a:spcPts val="0"/>
              </a:spcAft>
              <a:buSzPts val="1440"/>
              <a:buNone/>
              <a:defRPr>
                <a:solidFill>
                  <a:srgbClr val="888888"/>
                </a:solidFill>
              </a:defRPr>
            </a:lvl3pPr>
            <a:lvl4pPr lvl="3" algn="ctr" rtl="0">
              <a:spcBef>
                <a:spcPts val="600"/>
              </a:spcBef>
              <a:spcAft>
                <a:spcPts val="0"/>
              </a:spcAft>
              <a:buSzPts val="1200"/>
              <a:buNone/>
              <a:defRPr>
                <a:solidFill>
                  <a:srgbClr val="888888"/>
                </a:solidFill>
              </a:defRPr>
            </a:lvl4pPr>
            <a:lvl5pPr lvl="4" algn="ctr" rtl="0">
              <a:spcBef>
                <a:spcPts val="600"/>
              </a:spcBef>
              <a:spcAft>
                <a:spcPts val="0"/>
              </a:spcAft>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pic>
        <p:nvPicPr>
          <p:cNvPr id="55509" name="Google Shape;55509;p18"/>
          <p:cNvPicPr preferRelativeResize="0"/>
          <p:nvPr/>
        </p:nvPicPr>
        <p:blipFill rotWithShape="1">
          <a:blip r:embed="rId3">
            <a:alphaModFix/>
          </a:blip>
          <a:srcRect/>
          <a:stretch/>
        </p:blipFill>
        <p:spPr>
          <a:xfrm>
            <a:off x="5458917" y="116635"/>
            <a:ext cx="2857500" cy="714375"/>
          </a:xfrm>
          <a:prstGeom prst="rect">
            <a:avLst/>
          </a:prstGeom>
          <a:noFill/>
          <a:ln>
            <a:noFill/>
          </a:ln>
        </p:spPr>
      </p:pic>
    </p:spTree>
  </p:cSld>
  <p:clrMapOvr>
    <a:masterClrMapping/>
  </p:clrMapOvr>
  <p:transition spd="med">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matchingName="標題及物件-純文字">
  <p:cSld name="標題及物件-純文字">
    <p:spTree>
      <p:nvGrpSpPr>
        <p:cNvPr id="1" name="Shape 57233"/>
        <p:cNvGrpSpPr/>
        <p:nvPr/>
      </p:nvGrpSpPr>
      <p:grpSpPr>
        <a:xfrm>
          <a:off x="0" y="0"/>
          <a:ext cx="0" cy="0"/>
          <a:chOff x="0" y="0"/>
          <a:chExt cx="0" cy="0"/>
        </a:xfrm>
      </p:grpSpPr>
      <p:sp>
        <p:nvSpPr>
          <p:cNvPr id="57234" name="Google Shape;57234;p172"/>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7235" name="Google Shape;57235;p172"/>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7236" name="Google Shape;57236;p172"/>
          <p:cNvGrpSpPr/>
          <p:nvPr/>
        </p:nvGrpSpPr>
        <p:grpSpPr>
          <a:xfrm>
            <a:off x="8136115" y="586449"/>
            <a:ext cx="504055" cy="370495"/>
            <a:chOff x="3137" y="13119"/>
            <a:chExt cx="1935" cy="1422"/>
          </a:xfrm>
        </p:grpSpPr>
        <p:sp>
          <p:nvSpPr>
            <p:cNvPr id="57237" name="Google Shape;57237;p172"/>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238" name="Google Shape;57238;p172"/>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239" name="Google Shape;57239;p172"/>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7240" name="Google Shape;57240;p172"/>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7241" name="Google Shape;57241;p172"/>
          <p:cNvSpPr txBox="1">
            <a:spLocks noGrp="1"/>
          </p:cNvSpPr>
          <p:nvPr>
            <p:ph type="body" idx="1"/>
          </p:nvPr>
        </p:nvSpPr>
        <p:spPr>
          <a:xfrm>
            <a:off x="432000" y="1260000"/>
            <a:ext cx="8280000" cy="5040000"/>
          </a:xfrm>
          <a:prstGeom prst="rect">
            <a:avLst/>
          </a:prstGeom>
          <a:noFill/>
          <a:ln>
            <a:noFill/>
          </a:ln>
        </p:spPr>
        <p:txBody>
          <a:bodyPr spcFirstLastPara="1" wrap="square" lIns="91425" tIns="45700" rIns="91425" bIns="45700" anchor="t" anchorCtr="0">
            <a:noAutofit/>
          </a:bodyPr>
          <a:lstStyle>
            <a:lvl1pPr marL="457200" lvl="0" indent="-228600" algn="l" rtl="0">
              <a:spcBef>
                <a:spcPts val="600"/>
              </a:spcBef>
              <a:spcAft>
                <a:spcPts val="0"/>
              </a:spcAft>
              <a:buClr>
                <a:srgbClr val="0070C0"/>
              </a:buClr>
              <a:buSzPts val="3000"/>
              <a:buNone/>
              <a:defRPr sz="3000"/>
            </a:lvl1pPr>
            <a:lvl2pPr marL="914400" lvl="1" indent="-361950" algn="l" rtl="0">
              <a:spcBef>
                <a:spcPts val="600"/>
              </a:spcBef>
              <a:spcAft>
                <a:spcPts val="0"/>
              </a:spcAft>
              <a:buClr>
                <a:srgbClr val="0070C0"/>
              </a:buClr>
              <a:buSzPts val="2100"/>
              <a:buChar char="⮚"/>
              <a:defRPr/>
            </a:lvl2pPr>
            <a:lvl3pPr marL="1371600" lvl="2" indent="-320039" algn="l" rtl="0">
              <a:spcBef>
                <a:spcPts val="600"/>
              </a:spcBef>
              <a:spcAft>
                <a:spcPts val="0"/>
              </a:spcAft>
              <a:buClr>
                <a:srgbClr val="0070C0"/>
              </a:buClr>
              <a:buSzPts val="1440"/>
              <a:buChar char="■"/>
              <a:defRPr/>
            </a:lvl3pPr>
            <a:lvl4pPr marL="1828800" lvl="3" indent="-304800" algn="l" rtl="0">
              <a:spcBef>
                <a:spcPts val="600"/>
              </a:spcBef>
              <a:spcAft>
                <a:spcPts val="0"/>
              </a:spcAft>
              <a:buClr>
                <a:srgbClr val="0070C0"/>
              </a:buClr>
              <a:buSzPts val="1200"/>
              <a:buChar char="◆"/>
              <a:defRPr/>
            </a:lvl4pPr>
            <a:lvl5pPr marL="2286000" lvl="4" indent="-355600" algn="l" rtl="0">
              <a:spcBef>
                <a:spcPts val="600"/>
              </a:spcBef>
              <a:spcAft>
                <a:spcPts val="0"/>
              </a:spcAft>
              <a:buClr>
                <a:srgbClr val="0070C0"/>
              </a:buClr>
              <a:buSzPts val="20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7242" name="Google Shape;57242;p172"/>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7243" name="Google Shape;57243;p172"/>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57244" name="Google Shape;57244;p172"/>
          <p:cNvCxnSpPr/>
          <p:nvPr/>
        </p:nvCxnSpPr>
        <p:spPr>
          <a:xfrm>
            <a:off x="432000" y="1080000"/>
            <a:ext cx="8280000" cy="0"/>
          </a:xfrm>
          <a:prstGeom prst="straightConnector1">
            <a:avLst/>
          </a:prstGeom>
          <a:noFill/>
          <a:ln w="9525" cap="flat" cmpd="sng">
            <a:solidFill>
              <a:srgbClr val="4A7DBA"/>
            </a:solidFill>
            <a:prstDash val="solid"/>
            <a:round/>
            <a:headEnd type="none" w="sm" len="sm"/>
            <a:tailEnd type="none" w="sm" len="sm"/>
          </a:ln>
        </p:spPr>
      </p:cxnSp>
    </p:spTree>
  </p:cSld>
  <p:clrMapOvr>
    <a:masterClrMapping/>
  </p:clrMapOvr>
  <p:transition spd="med">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matchingName="2_標題及物件">
  <p:cSld name="2_標題及物件">
    <p:spTree>
      <p:nvGrpSpPr>
        <p:cNvPr id="1" name="Shape 57245"/>
        <p:cNvGrpSpPr/>
        <p:nvPr/>
      </p:nvGrpSpPr>
      <p:grpSpPr>
        <a:xfrm>
          <a:off x="0" y="0"/>
          <a:ext cx="0" cy="0"/>
          <a:chOff x="0" y="0"/>
          <a:chExt cx="0" cy="0"/>
        </a:xfrm>
      </p:grpSpPr>
      <p:pic>
        <p:nvPicPr>
          <p:cNvPr id="57246" name="Google Shape;57246;p173"/>
          <p:cNvPicPr preferRelativeResize="0"/>
          <p:nvPr/>
        </p:nvPicPr>
        <p:blipFill rotWithShape="1">
          <a:blip r:embed="rId2">
            <a:alphaModFix/>
          </a:blip>
          <a:srcRect/>
          <a:stretch/>
        </p:blipFill>
        <p:spPr>
          <a:xfrm>
            <a:off x="0" y="1335163"/>
            <a:ext cx="9143999" cy="5334200"/>
          </a:xfrm>
          <a:prstGeom prst="rect">
            <a:avLst/>
          </a:prstGeom>
          <a:noFill/>
          <a:ln>
            <a:noFill/>
          </a:ln>
        </p:spPr>
      </p:pic>
      <p:sp>
        <p:nvSpPr>
          <p:cNvPr id="57247" name="Google Shape;57247;p173"/>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7248" name="Google Shape;57248;p173"/>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7249" name="Google Shape;57249;p173"/>
          <p:cNvGrpSpPr/>
          <p:nvPr/>
        </p:nvGrpSpPr>
        <p:grpSpPr>
          <a:xfrm>
            <a:off x="8136115" y="586449"/>
            <a:ext cx="504055" cy="370495"/>
            <a:chOff x="3137" y="13119"/>
            <a:chExt cx="1935" cy="1422"/>
          </a:xfrm>
        </p:grpSpPr>
        <p:sp>
          <p:nvSpPr>
            <p:cNvPr id="57250" name="Google Shape;57250;p173"/>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251" name="Google Shape;57251;p173"/>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252" name="Google Shape;57252;p173"/>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7253" name="Google Shape;57253;p173"/>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7254" name="Google Shape;57254;p173"/>
          <p:cNvSpPr txBox="1">
            <a:spLocks noGrp="1"/>
          </p:cNvSpPr>
          <p:nvPr>
            <p:ph type="body" idx="1"/>
          </p:nvPr>
        </p:nvSpPr>
        <p:spPr>
          <a:xfrm>
            <a:off x="4140000" y="1260000"/>
            <a:ext cx="5004000" cy="5040000"/>
          </a:xfrm>
          <a:prstGeom prst="rect">
            <a:avLst/>
          </a:prstGeom>
          <a:noFill/>
          <a:ln>
            <a:noFill/>
          </a:ln>
        </p:spPr>
        <p:txBody>
          <a:bodyPr spcFirstLastPara="1" wrap="square" lIns="91425" tIns="45700" rIns="91425" bIns="45700" anchor="t" anchorCtr="0">
            <a:noAutofit/>
          </a:bodyPr>
          <a:lstStyle>
            <a:lvl1pPr marL="457200" lvl="0" indent="-228600" algn="l" rtl="0">
              <a:spcBef>
                <a:spcPts val="600"/>
              </a:spcBef>
              <a:spcAft>
                <a:spcPts val="0"/>
              </a:spcAft>
              <a:buClr>
                <a:srgbClr val="0070C0"/>
              </a:buClr>
              <a:buSzPts val="3200"/>
              <a:buNone/>
              <a:defRPr/>
            </a:lvl1pPr>
            <a:lvl2pPr marL="914400" lvl="1" indent="-361950" algn="l" rtl="0">
              <a:spcBef>
                <a:spcPts val="600"/>
              </a:spcBef>
              <a:spcAft>
                <a:spcPts val="0"/>
              </a:spcAft>
              <a:buClr>
                <a:srgbClr val="0070C0"/>
              </a:buClr>
              <a:buSzPts val="2100"/>
              <a:buFont typeface="Arial"/>
              <a:buChar char="•"/>
              <a:defRPr/>
            </a:lvl2pPr>
            <a:lvl3pPr marL="1371600" lvl="2" indent="-320039" algn="l" rtl="0">
              <a:spcBef>
                <a:spcPts val="600"/>
              </a:spcBef>
              <a:spcAft>
                <a:spcPts val="0"/>
              </a:spcAft>
              <a:buClr>
                <a:srgbClr val="0070C0"/>
              </a:buClr>
              <a:buSzPts val="1440"/>
              <a:buChar char="■"/>
              <a:defRPr/>
            </a:lvl3pPr>
            <a:lvl4pPr marL="1828800" lvl="3" indent="-304800" algn="l" rtl="0">
              <a:spcBef>
                <a:spcPts val="600"/>
              </a:spcBef>
              <a:spcAft>
                <a:spcPts val="0"/>
              </a:spcAft>
              <a:buClr>
                <a:srgbClr val="0070C0"/>
              </a:buClr>
              <a:buSzPts val="1200"/>
              <a:buChar char="◆"/>
              <a:defRPr/>
            </a:lvl4pPr>
            <a:lvl5pPr marL="2286000" lvl="4" indent="-355600" algn="l" rtl="0">
              <a:spcBef>
                <a:spcPts val="600"/>
              </a:spcBef>
              <a:spcAft>
                <a:spcPts val="0"/>
              </a:spcAft>
              <a:buClr>
                <a:srgbClr val="0070C0"/>
              </a:buClr>
              <a:buSzPts val="20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7255" name="Google Shape;57255;p173"/>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7256" name="Google Shape;57256;p173"/>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57257" name="Google Shape;57257;p173"/>
          <p:cNvCxnSpPr/>
          <p:nvPr/>
        </p:nvCxnSpPr>
        <p:spPr>
          <a:xfrm>
            <a:off x="432000" y="1080000"/>
            <a:ext cx="8280000" cy="0"/>
          </a:xfrm>
          <a:prstGeom prst="straightConnector1">
            <a:avLst/>
          </a:prstGeom>
          <a:noFill/>
          <a:ln w="9525" cap="flat" cmpd="sng">
            <a:solidFill>
              <a:srgbClr val="4A7DBA"/>
            </a:solidFill>
            <a:prstDash val="solid"/>
            <a:round/>
            <a:headEnd type="none" w="sm" len="sm"/>
            <a:tailEnd type="none" w="sm" len="sm"/>
          </a:ln>
        </p:spPr>
      </p:cxnSp>
    </p:spTree>
  </p:cSld>
  <p:clrMapOvr>
    <a:masterClrMapping/>
  </p:clrMapOvr>
  <p:transition spd="med">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matchingName="區段標題">
  <p:cSld name="區段標題">
    <p:bg>
      <p:bgPr>
        <a:blipFill>
          <a:blip r:embed="rId2">
            <a:alphaModFix/>
          </a:blip>
          <a:stretch>
            <a:fillRect/>
          </a:stretch>
        </a:blipFill>
        <a:effectLst/>
      </p:bgPr>
    </p:bg>
    <p:spTree>
      <p:nvGrpSpPr>
        <p:cNvPr id="1" name="Shape 57258"/>
        <p:cNvGrpSpPr/>
        <p:nvPr/>
      </p:nvGrpSpPr>
      <p:grpSpPr>
        <a:xfrm>
          <a:off x="0" y="0"/>
          <a:ext cx="0" cy="0"/>
          <a:chOff x="0" y="0"/>
          <a:chExt cx="0" cy="0"/>
        </a:xfrm>
      </p:grpSpPr>
      <p:pic>
        <p:nvPicPr>
          <p:cNvPr id="57259" name="Google Shape;57259;p174"/>
          <p:cNvPicPr preferRelativeResize="0"/>
          <p:nvPr/>
        </p:nvPicPr>
        <p:blipFill rotWithShape="1">
          <a:blip r:embed="rId3">
            <a:alphaModFix/>
          </a:blip>
          <a:srcRect/>
          <a:stretch/>
        </p:blipFill>
        <p:spPr>
          <a:xfrm>
            <a:off x="0" y="1343803"/>
            <a:ext cx="9143999" cy="5334197"/>
          </a:xfrm>
          <a:prstGeom prst="rect">
            <a:avLst/>
          </a:prstGeom>
          <a:noFill/>
          <a:ln>
            <a:noFill/>
          </a:ln>
        </p:spPr>
      </p:pic>
      <p:sp>
        <p:nvSpPr>
          <p:cNvPr id="57260" name="Google Shape;57260;p174"/>
          <p:cNvSpPr txBox="1">
            <a:spLocks noGrp="1"/>
          </p:cNvSpPr>
          <p:nvPr>
            <p:ph type="title"/>
          </p:nvPr>
        </p:nvSpPr>
        <p:spPr>
          <a:xfrm>
            <a:off x="0" y="1260000"/>
            <a:ext cx="9144000" cy="900000"/>
          </a:xfrm>
          <a:prstGeom prst="rect">
            <a:avLst/>
          </a:prstGeom>
          <a:noFill/>
          <a:ln>
            <a:noFill/>
          </a:ln>
        </p:spPr>
        <p:txBody>
          <a:bodyPr spcFirstLastPara="1" wrap="square" lIns="91425" tIns="45700" rIns="91425" bIns="45700" anchor="t" anchorCtr="0">
            <a:normAutofit/>
          </a:bodyPr>
          <a:lstStyle>
            <a:lvl1pPr lvl="0" algn="ctr" rtl="0">
              <a:spcBef>
                <a:spcPts val="0"/>
              </a:spcBef>
              <a:spcAft>
                <a:spcPts val="0"/>
              </a:spcAft>
              <a:buSzPts val="1400"/>
              <a:buNone/>
              <a:defRPr sz="4400" b="1" cap="none"/>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57261" name="Google Shape;57261;p174"/>
          <p:cNvPicPr preferRelativeResize="0"/>
          <p:nvPr/>
        </p:nvPicPr>
        <p:blipFill rotWithShape="1">
          <a:blip r:embed="rId4">
            <a:alphaModFix/>
          </a:blip>
          <a:srcRect/>
          <a:stretch/>
        </p:blipFill>
        <p:spPr>
          <a:xfrm>
            <a:off x="5472005" y="116635"/>
            <a:ext cx="2840374" cy="711071"/>
          </a:xfrm>
          <a:prstGeom prst="rect">
            <a:avLst/>
          </a:prstGeom>
          <a:noFill/>
          <a:ln>
            <a:noFill/>
          </a:ln>
        </p:spPr>
      </p:pic>
      <p:sp>
        <p:nvSpPr>
          <p:cNvPr id="57262" name="Google Shape;57262;p174"/>
          <p:cNvSpPr txBox="1">
            <a:spLocks noGrp="1"/>
          </p:cNvSpPr>
          <p:nvPr>
            <p:ph type="body" idx="1"/>
          </p:nvPr>
        </p:nvSpPr>
        <p:spPr>
          <a:xfrm>
            <a:off x="0" y="2340000"/>
            <a:ext cx="9144000" cy="3960000"/>
          </a:xfrm>
          <a:prstGeom prst="rect">
            <a:avLst/>
          </a:prstGeom>
          <a:noFill/>
          <a:ln>
            <a:noFill/>
          </a:ln>
        </p:spPr>
        <p:txBody>
          <a:bodyPr spcFirstLastPara="1" wrap="square" lIns="91425" tIns="45700" rIns="91425" bIns="45700" anchor="t" anchorCtr="0">
            <a:noAutofit/>
          </a:bodyPr>
          <a:lstStyle>
            <a:lvl1pPr marL="457200" lvl="0" indent="-228600" algn="ctr" rtl="0">
              <a:lnSpc>
                <a:spcPct val="150000"/>
              </a:lnSpc>
              <a:spcBef>
                <a:spcPts val="600"/>
              </a:spcBef>
              <a:spcAft>
                <a:spcPts val="0"/>
              </a:spcAft>
              <a:buSzPts val="3200"/>
              <a:buNone/>
              <a:defRPr/>
            </a:lvl1pPr>
            <a:lvl2pPr marL="914400" lvl="1" indent="-314325" algn="l" rtl="0">
              <a:spcBef>
                <a:spcPts val="600"/>
              </a:spcBef>
              <a:spcAft>
                <a:spcPts val="0"/>
              </a:spcAft>
              <a:buSzPts val="1350"/>
              <a:buChar char="⮚"/>
              <a:defRPr/>
            </a:lvl2pPr>
            <a:lvl3pPr marL="1371600" lvl="2" indent="-297180" algn="l" rtl="0">
              <a:spcBef>
                <a:spcPts val="600"/>
              </a:spcBef>
              <a:spcAft>
                <a:spcPts val="0"/>
              </a:spcAft>
              <a:buSzPts val="1080"/>
              <a:buChar char="■"/>
              <a:defRPr/>
            </a:lvl3pPr>
            <a:lvl4pPr marL="1828800" lvl="3" indent="-297180" algn="l" rtl="0">
              <a:spcBef>
                <a:spcPts val="600"/>
              </a:spcBef>
              <a:spcAft>
                <a:spcPts val="0"/>
              </a:spcAft>
              <a:buSzPts val="1080"/>
              <a:buChar char="◆"/>
              <a:defRPr/>
            </a:lvl4pPr>
            <a:lvl5pPr marL="2286000" lvl="4" indent="-342900" algn="l" rtl="0">
              <a:spcBef>
                <a:spcPts val="60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7263" name="Google Shape;57263;p174"/>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7264" name="Google Shape;57264;p174"/>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7265" name="Google Shape;57265;p174"/>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matchingName="1_區段標題">
  <p:cSld name="1_區段標題">
    <p:bg>
      <p:bgPr>
        <a:blipFill>
          <a:blip r:embed="rId2">
            <a:alphaModFix/>
          </a:blip>
          <a:stretch>
            <a:fillRect/>
          </a:stretch>
        </a:blipFill>
        <a:effectLst/>
      </p:bgPr>
    </p:bg>
    <p:spTree>
      <p:nvGrpSpPr>
        <p:cNvPr id="1" name="Shape 57266"/>
        <p:cNvGrpSpPr/>
        <p:nvPr/>
      </p:nvGrpSpPr>
      <p:grpSpPr>
        <a:xfrm>
          <a:off x="0" y="0"/>
          <a:ext cx="0" cy="0"/>
          <a:chOff x="0" y="0"/>
          <a:chExt cx="0" cy="0"/>
        </a:xfrm>
      </p:grpSpPr>
      <p:sp>
        <p:nvSpPr>
          <p:cNvPr id="57267" name="Google Shape;57267;p175"/>
          <p:cNvSpPr txBox="1">
            <a:spLocks noGrp="1"/>
          </p:cNvSpPr>
          <p:nvPr>
            <p:ph type="title"/>
          </p:nvPr>
        </p:nvSpPr>
        <p:spPr>
          <a:xfrm>
            <a:off x="1692000" y="2708921"/>
            <a:ext cx="3672000" cy="18723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SzPts val="1400"/>
              <a:buNone/>
              <a:defRPr sz="4000" b="0" cap="none"/>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57268" name="Google Shape;57268;p175"/>
          <p:cNvPicPr preferRelativeResize="0"/>
          <p:nvPr/>
        </p:nvPicPr>
        <p:blipFill rotWithShape="1">
          <a:blip r:embed="rId3">
            <a:alphaModFix/>
          </a:blip>
          <a:srcRect/>
          <a:stretch/>
        </p:blipFill>
        <p:spPr>
          <a:xfrm>
            <a:off x="5472005" y="116635"/>
            <a:ext cx="2840374" cy="711071"/>
          </a:xfrm>
          <a:prstGeom prst="rect">
            <a:avLst/>
          </a:prstGeom>
          <a:noFill/>
          <a:ln>
            <a:noFill/>
          </a:ln>
        </p:spPr>
      </p:pic>
      <p:pic>
        <p:nvPicPr>
          <p:cNvPr id="57269" name="Google Shape;57269;p175"/>
          <p:cNvPicPr preferRelativeResize="0"/>
          <p:nvPr/>
        </p:nvPicPr>
        <p:blipFill rotWithShape="1">
          <a:blip r:embed="rId4">
            <a:alphaModFix/>
          </a:blip>
          <a:srcRect t="58829"/>
          <a:stretch/>
        </p:blipFill>
        <p:spPr>
          <a:xfrm>
            <a:off x="0" y="4653139"/>
            <a:ext cx="9143999" cy="2196137"/>
          </a:xfrm>
          <a:prstGeom prst="rect">
            <a:avLst/>
          </a:prstGeom>
          <a:noFill/>
          <a:ln>
            <a:noFill/>
          </a:ln>
        </p:spPr>
      </p:pic>
      <p:pic>
        <p:nvPicPr>
          <p:cNvPr id="57270" name="Google Shape;57270;p175"/>
          <p:cNvPicPr preferRelativeResize="0"/>
          <p:nvPr/>
        </p:nvPicPr>
        <p:blipFill rotWithShape="1">
          <a:blip r:embed="rId4">
            <a:alphaModFix/>
          </a:blip>
          <a:srcRect b="77783"/>
          <a:stretch/>
        </p:blipFill>
        <p:spPr>
          <a:xfrm>
            <a:off x="0" y="1523804"/>
            <a:ext cx="9143999" cy="1185116"/>
          </a:xfrm>
          <a:prstGeom prst="rect">
            <a:avLst/>
          </a:prstGeom>
          <a:noFill/>
          <a:ln>
            <a:noFill/>
          </a:ln>
        </p:spPr>
      </p:pic>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matchingName="只有標題">
  <p:cSld name="只有標題">
    <p:spTree>
      <p:nvGrpSpPr>
        <p:cNvPr id="1" name="Shape 57271"/>
        <p:cNvGrpSpPr/>
        <p:nvPr/>
      </p:nvGrpSpPr>
      <p:grpSpPr>
        <a:xfrm>
          <a:off x="0" y="0"/>
          <a:ext cx="0" cy="0"/>
          <a:chOff x="0" y="0"/>
          <a:chExt cx="0" cy="0"/>
        </a:xfrm>
      </p:grpSpPr>
      <p:sp>
        <p:nvSpPr>
          <p:cNvPr id="57272" name="Google Shape;57272;p176"/>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7273" name="Google Shape;57273;p176"/>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7274" name="Google Shape;57274;p176"/>
          <p:cNvGrpSpPr/>
          <p:nvPr/>
        </p:nvGrpSpPr>
        <p:grpSpPr>
          <a:xfrm>
            <a:off x="8136115" y="586449"/>
            <a:ext cx="504055" cy="370495"/>
            <a:chOff x="3137" y="13119"/>
            <a:chExt cx="1935" cy="1422"/>
          </a:xfrm>
        </p:grpSpPr>
        <p:sp>
          <p:nvSpPr>
            <p:cNvPr id="57275" name="Google Shape;57275;p176"/>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276" name="Google Shape;57276;p176"/>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277" name="Google Shape;57277;p176"/>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7278" name="Google Shape;57278;p176"/>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7279" name="Google Shape;57279;p176"/>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7280" name="Google Shape;57280;p176"/>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matchingName="只有標題-標題置中+下標線">
  <p:cSld name="只有標題-標題置中+下標線">
    <p:spTree>
      <p:nvGrpSpPr>
        <p:cNvPr id="1" name="Shape 57281"/>
        <p:cNvGrpSpPr/>
        <p:nvPr/>
      </p:nvGrpSpPr>
      <p:grpSpPr>
        <a:xfrm>
          <a:off x="0" y="0"/>
          <a:ext cx="0" cy="0"/>
          <a:chOff x="0" y="0"/>
          <a:chExt cx="0" cy="0"/>
        </a:xfrm>
      </p:grpSpPr>
      <p:sp>
        <p:nvSpPr>
          <p:cNvPr id="57282" name="Google Shape;57282;p177"/>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7283" name="Google Shape;57283;p177"/>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7284" name="Google Shape;57284;p177"/>
          <p:cNvGrpSpPr/>
          <p:nvPr/>
        </p:nvGrpSpPr>
        <p:grpSpPr>
          <a:xfrm>
            <a:off x="8136115" y="586449"/>
            <a:ext cx="504055" cy="370495"/>
            <a:chOff x="3137" y="13119"/>
            <a:chExt cx="1935" cy="1422"/>
          </a:xfrm>
        </p:grpSpPr>
        <p:sp>
          <p:nvSpPr>
            <p:cNvPr id="57285" name="Google Shape;57285;p177"/>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286" name="Google Shape;57286;p177"/>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287" name="Google Shape;57287;p177"/>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7288" name="Google Shape;57288;p177"/>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7289" name="Google Shape;57289;p177"/>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7290" name="Google Shape;57290;p177"/>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57291" name="Google Shape;57291;p177"/>
          <p:cNvCxnSpPr/>
          <p:nvPr/>
        </p:nvCxnSpPr>
        <p:spPr>
          <a:xfrm>
            <a:off x="432000" y="1080000"/>
            <a:ext cx="8280000" cy="0"/>
          </a:xfrm>
          <a:prstGeom prst="straightConnector1">
            <a:avLst/>
          </a:prstGeom>
          <a:noFill/>
          <a:ln w="9525" cap="flat" cmpd="sng">
            <a:solidFill>
              <a:srgbClr val="4A7DBA"/>
            </a:solidFill>
            <a:prstDash val="solid"/>
            <a:round/>
            <a:headEnd type="none" w="sm" len="sm"/>
            <a:tailEnd type="none" w="sm" len="sm"/>
          </a:ln>
        </p:spPr>
      </p:cxnSp>
    </p:spTree>
  </p:cSld>
  <p:clrMapOvr>
    <a:masterClrMapping/>
  </p:clrMapOvr>
  <p:transition spd="med">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57292"/>
        <p:cNvGrpSpPr/>
        <p:nvPr/>
      </p:nvGrpSpPr>
      <p:grpSpPr>
        <a:xfrm>
          <a:off x="0" y="0"/>
          <a:ext cx="0" cy="0"/>
          <a:chOff x="0" y="0"/>
          <a:chExt cx="0" cy="0"/>
        </a:xfrm>
      </p:grpSpPr>
      <p:sp>
        <p:nvSpPr>
          <p:cNvPr id="57293" name="Google Shape;57293;p178"/>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7294" name="Google Shape;57294;p178"/>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7295" name="Google Shape;57295;p178"/>
          <p:cNvGrpSpPr/>
          <p:nvPr/>
        </p:nvGrpSpPr>
        <p:grpSpPr>
          <a:xfrm>
            <a:off x="8136115" y="586449"/>
            <a:ext cx="504055" cy="370495"/>
            <a:chOff x="3137" y="13119"/>
            <a:chExt cx="1935" cy="1422"/>
          </a:xfrm>
        </p:grpSpPr>
        <p:sp>
          <p:nvSpPr>
            <p:cNvPr id="57296" name="Google Shape;57296;p178"/>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297" name="Google Shape;57297;p178"/>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298" name="Google Shape;57298;p178"/>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7299" name="Google Shape;57299;p178"/>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7300" name="Google Shape;57300;p178"/>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matchingName="1_自訂版面配置">
  <p:cSld name="1_自訂版面配置">
    <p:bg>
      <p:bgPr>
        <a:blipFill>
          <a:blip r:embed="rId2">
            <a:alphaModFix/>
          </a:blip>
          <a:stretch>
            <a:fillRect/>
          </a:stretch>
        </a:blipFill>
        <a:effectLst/>
      </p:bgPr>
    </p:bg>
    <p:spTree>
      <p:nvGrpSpPr>
        <p:cNvPr id="1" name="Shape 57301"/>
        <p:cNvGrpSpPr/>
        <p:nvPr/>
      </p:nvGrpSpPr>
      <p:grpSpPr>
        <a:xfrm>
          <a:off x="0" y="0"/>
          <a:ext cx="0" cy="0"/>
          <a:chOff x="0" y="0"/>
          <a:chExt cx="0" cy="0"/>
        </a:xfrm>
      </p:grpSpPr>
      <p:sp>
        <p:nvSpPr>
          <p:cNvPr id="57302" name="Google Shape;57302;p179"/>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7303" name="Google Shape;57303;p179"/>
          <p:cNvSpPr/>
          <p:nvPr/>
        </p:nvSpPr>
        <p:spPr>
          <a:xfrm>
            <a:off x="8028388"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sp>
        <p:nvSpPr>
          <p:cNvPr id="57304" name="Google Shape;57304;p179"/>
          <p:cNvSpPr txBox="1"/>
          <p:nvPr/>
        </p:nvSpPr>
        <p:spPr>
          <a:xfrm>
            <a:off x="-1200149" y="2"/>
            <a:ext cx="1176300" cy="246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00">
                <a:solidFill>
                  <a:srgbClr val="0D0D0D"/>
                </a:solidFill>
                <a:latin typeface="Arimo"/>
                <a:ea typeface="Arimo"/>
                <a:cs typeface="Arimo"/>
                <a:sym typeface="Arimo"/>
              </a:rPr>
              <a:t>結束頁</a:t>
            </a:r>
            <a:endParaRPr sz="1000">
              <a:solidFill>
                <a:srgbClr val="0D0D0D"/>
              </a:solidFill>
              <a:latin typeface="Arimo"/>
              <a:ea typeface="Arimo"/>
              <a:cs typeface="Arimo"/>
              <a:sym typeface="Arimo"/>
            </a:endParaRPr>
          </a:p>
        </p:txBody>
      </p:sp>
      <p:sp>
        <p:nvSpPr>
          <p:cNvPr id="57305" name="Google Shape;57305;p179"/>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7306" name="Google Shape;57306;p179"/>
          <p:cNvGrpSpPr/>
          <p:nvPr/>
        </p:nvGrpSpPr>
        <p:grpSpPr>
          <a:xfrm>
            <a:off x="8136115" y="586449"/>
            <a:ext cx="504055" cy="370495"/>
            <a:chOff x="3137" y="13119"/>
            <a:chExt cx="1935" cy="1422"/>
          </a:xfrm>
        </p:grpSpPr>
        <p:sp>
          <p:nvSpPr>
            <p:cNvPr id="57307" name="Google Shape;57307;p179"/>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308" name="Google Shape;57308;p179"/>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309" name="Google Shape;57309;p179"/>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7310" name="Google Shape;57310;p179"/>
          <p:cNvSpPr txBox="1">
            <a:spLocks noGrp="1"/>
          </p:cNvSpPr>
          <p:nvPr>
            <p:ph type="sldNum" idx="12"/>
          </p:nvPr>
        </p:nvSpPr>
        <p:spPr>
          <a:xfrm>
            <a:off x="8064000" y="6667973"/>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7311" name="Google Shape;57311;p179"/>
          <p:cNvSpPr txBox="1">
            <a:spLocks noGrp="1"/>
          </p:cNvSpPr>
          <p:nvPr>
            <p:ph type="dt" idx="10"/>
          </p:nvPr>
        </p:nvSpPr>
        <p:spPr>
          <a:xfrm>
            <a:off x="6984000" y="6667973"/>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7312" name="Google Shape;57312;p179"/>
          <p:cNvSpPr txBox="1"/>
          <p:nvPr/>
        </p:nvSpPr>
        <p:spPr>
          <a:xfrm>
            <a:off x="-1200149" y="2"/>
            <a:ext cx="1176300" cy="246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00">
                <a:solidFill>
                  <a:srgbClr val="0D0D0D"/>
                </a:solidFill>
                <a:latin typeface="Arimo"/>
                <a:ea typeface="Arimo"/>
                <a:cs typeface="Arimo"/>
                <a:sym typeface="Arimo"/>
              </a:rPr>
              <a:t>結束頁</a:t>
            </a:r>
            <a:endParaRPr sz="1000">
              <a:solidFill>
                <a:srgbClr val="0D0D0D"/>
              </a:solidFill>
              <a:latin typeface="Arimo"/>
              <a:ea typeface="Arimo"/>
              <a:cs typeface="Arimo"/>
              <a:sym typeface="Arimo"/>
            </a:endParaRPr>
          </a:p>
        </p:txBody>
      </p:sp>
      <p:grpSp>
        <p:nvGrpSpPr>
          <p:cNvPr id="57313" name="Google Shape;57313;p179"/>
          <p:cNvGrpSpPr/>
          <p:nvPr/>
        </p:nvGrpSpPr>
        <p:grpSpPr>
          <a:xfrm>
            <a:off x="8136115" y="586449"/>
            <a:ext cx="504055" cy="370495"/>
            <a:chOff x="3137" y="13119"/>
            <a:chExt cx="1935" cy="1422"/>
          </a:xfrm>
        </p:grpSpPr>
        <p:sp>
          <p:nvSpPr>
            <p:cNvPr id="57314" name="Google Shape;57314;p179"/>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315" name="Google Shape;57315;p179"/>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316" name="Google Shape;57316;p179"/>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matchingName="2_自訂版面配置">
  <p:cSld name="2_自訂版面配置">
    <p:spTree>
      <p:nvGrpSpPr>
        <p:cNvPr id="1" name="Shape 57317"/>
        <p:cNvGrpSpPr/>
        <p:nvPr/>
      </p:nvGrpSpPr>
      <p:grpSpPr>
        <a:xfrm>
          <a:off x="0" y="0"/>
          <a:ext cx="0" cy="0"/>
          <a:chOff x="0" y="0"/>
          <a:chExt cx="0" cy="0"/>
        </a:xfrm>
      </p:grpSpPr>
      <p:pic>
        <p:nvPicPr>
          <p:cNvPr id="57318" name="Google Shape;57318;p180" descr="C:\Users\Marketing\Desktop\法說會\END頁-2.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57319" name="Google Shape;57319;p180"/>
          <p:cNvSpPr txBox="1"/>
          <p:nvPr/>
        </p:nvSpPr>
        <p:spPr>
          <a:xfrm>
            <a:off x="-1200149" y="2"/>
            <a:ext cx="1176300" cy="246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00">
                <a:solidFill>
                  <a:srgbClr val="0D0D0D"/>
                </a:solidFill>
                <a:latin typeface="Arimo"/>
                <a:ea typeface="Arimo"/>
                <a:cs typeface="Arimo"/>
                <a:sym typeface="Arimo"/>
              </a:rPr>
              <a:t>結束頁</a:t>
            </a:r>
            <a:endParaRPr sz="1000">
              <a:solidFill>
                <a:srgbClr val="0D0D0D"/>
              </a:solidFill>
              <a:latin typeface="Arimo"/>
              <a:ea typeface="Arimo"/>
              <a:cs typeface="Arimo"/>
              <a:sym typeface="Arimo"/>
            </a:endParaRPr>
          </a:p>
        </p:txBody>
      </p:sp>
      <p:sp>
        <p:nvSpPr>
          <p:cNvPr id="57320" name="Google Shape;57320;p180"/>
          <p:cNvSpPr txBox="1"/>
          <p:nvPr/>
        </p:nvSpPr>
        <p:spPr>
          <a:xfrm>
            <a:off x="1763245" y="4437114"/>
            <a:ext cx="47529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0C489C"/>
                </a:solidFill>
                <a:latin typeface="Arimo"/>
                <a:ea typeface="Arimo"/>
                <a:cs typeface="Arimo"/>
                <a:sym typeface="Arimo"/>
              </a:rPr>
              <a:t>www.idtech.com.tw</a:t>
            </a:r>
            <a:endParaRPr sz="1200">
              <a:solidFill>
                <a:srgbClr val="0C489C"/>
              </a:solidFill>
              <a:latin typeface="Arimo"/>
              <a:ea typeface="Arimo"/>
              <a:cs typeface="Arimo"/>
              <a:sym typeface="Arimo"/>
            </a:endParaRPr>
          </a:p>
        </p:txBody>
      </p:sp>
      <p:sp>
        <p:nvSpPr>
          <p:cNvPr id="57321" name="Google Shape;57321;p180"/>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7322" name="Google Shape;57322;p180"/>
          <p:cNvGrpSpPr/>
          <p:nvPr/>
        </p:nvGrpSpPr>
        <p:grpSpPr>
          <a:xfrm>
            <a:off x="8136115" y="586449"/>
            <a:ext cx="504055" cy="370495"/>
            <a:chOff x="3137" y="13119"/>
            <a:chExt cx="1935" cy="1422"/>
          </a:xfrm>
        </p:grpSpPr>
        <p:sp>
          <p:nvSpPr>
            <p:cNvPr id="57323" name="Google Shape;57323;p180"/>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324" name="Google Shape;57324;p180"/>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325" name="Google Shape;57325;p180"/>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7326" name="Google Shape;57326;p180"/>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7327" name="Google Shape;57327;p180"/>
          <p:cNvSpPr/>
          <p:nvPr/>
        </p:nvSpPr>
        <p:spPr>
          <a:xfrm>
            <a:off x="8028388"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sp>
        <p:nvSpPr>
          <p:cNvPr id="57328" name="Google Shape;57328;p180"/>
          <p:cNvSpPr txBox="1"/>
          <p:nvPr/>
        </p:nvSpPr>
        <p:spPr>
          <a:xfrm>
            <a:off x="-1200149" y="2"/>
            <a:ext cx="1176300" cy="246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00">
                <a:solidFill>
                  <a:srgbClr val="0D0D0D"/>
                </a:solidFill>
                <a:latin typeface="Arimo"/>
                <a:ea typeface="Arimo"/>
                <a:cs typeface="Arimo"/>
                <a:sym typeface="Arimo"/>
              </a:rPr>
              <a:t>結束頁</a:t>
            </a:r>
            <a:endParaRPr sz="1000">
              <a:solidFill>
                <a:srgbClr val="0D0D0D"/>
              </a:solidFill>
              <a:latin typeface="Arimo"/>
              <a:ea typeface="Arimo"/>
              <a:cs typeface="Arimo"/>
              <a:sym typeface="Arimo"/>
            </a:endParaRPr>
          </a:p>
        </p:txBody>
      </p:sp>
      <p:grpSp>
        <p:nvGrpSpPr>
          <p:cNvPr id="57329" name="Google Shape;57329;p180"/>
          <p:cNvGrpSpPr/>
          <p:nvPr/>
        </p:nvGrpSpPr>
        <p:grpSpPr>
          <a:xfrm>
            <a:off x="8136115" y="586449"/>
            <a:ext cx="504055" cy="370495"/>
            <a:chOff x="3137" y="13119"/>
            <a:chExt cx="1935" cy="1422"/>
          </a:xfrm>
        </p:grpSpPr>
        <p:sp>
          <p:nvSpPr>
            <p:cNvPr id="57330" name="Google Shape;57330;p180"/>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331" name="Google Shape;57331;p180"/>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332" name="Google Shape;57332;p180"/>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7333" name="Google Shape;57333;p180"/>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7334" name="Google Shape;57334;p180"/>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matchingName="只有標題-標題置中" type="titleOnly">
  <p:cSld name="TITLE_ONLY">
    <p:spTree>
      <p:nvGrpSpPr>
        <p:cNvPr id="1" name="Shape 57340"/>
        <p:cNvGrpSpPr/>
        <p:nvPr/>
      </p:nvGrpSpPr>
      <p:grpSpPr>
        <a:xfrm>
          <a:off x="0" y="0"/>
          <a:ext cx="0" cy="0"/>
          <a:chOff x="0" y="0"/>
          <a:chExt cx="0" cy="0"/>
        </a:xfrm>
      </p:grpSpPr>
      <p:sp>
        <p:nvSpPr>
          <p:cNvPr id="57341" name="Google Shape;57341;p182"/>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7342" name="Google Shape;57342;p182"/>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7343" name="Google Shape;57343;p182"/>
          <p:cNvGrpSpPr/>
          <p:nvPr/>
        </p:nvGrpSpPr>
        <p:grpSpPr>
          <a:xfrm>
            <a:off x="8136115" y="586449"/>
            <a:ext cx="504055" cy="370495"/>
            <a:chOff x="3137" y="13119"/>
            <a:chExt cx="1935" cy="1422"/>
          </a:xfrm>
        </p:grpSpPr>
        <p:sp>
          <p:nvSpPr>
            <p:cNvPr id="57344" name="Google Shape;57344;p182"/>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345" name="Google Shape;57345;p182"/>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346" name="Google Shape;57346;p182"/>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7347" name="Google Shape;57347;p182"/>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7348" name="Google Shape;57348;p182"/>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7349" name="Google Shape;57349;p182"/>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57350" name="Google Shape;57350;p182"/>
          <p:cNvPicPr preferRelativeResize="0"/>
          <p:nvPr/>
        </p:nvPicPr>
        <p:blipFill rotWithShape="1">
          <a:blip r:embed="rId2">
            <a:alphaModFix/>
          </a:blip>
          <a:srcRect/>
          <a:stretch/>
        </p:blipFill>
        <p:spPr>
          <a:xfrm>
            <a:off x="0" y="1335163"/>
            <a:ext cx="9143999" cy="5334200"/>
          </a:xfrm>
          <a:prstGeom prst="rect">
            <a:avLst/>
          </a:prstGeom>
          <a:noFill/>
          <a:ln>
            <a:noFill/>
          </a:ln>
        </p:spPr>
      </p:pic>
    </p:spTree>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標題及物件">
  <p:cSld name="標題及物件">
    <p:spTree>
      <p:nvGrpSpPr>
        <p:cNvPr id="1" name="Shape 55510"/>
        <p:cNvGrpSpPr/>
        <p:nvPr/>
      </p:nvGrpSpPr>
      <p:grpSpPr>
        <a:xfrm>
          <a:off x="0" y="0"/>
          <a:ext cx="0" cy="0"/>
          <a:chOff x="0" y="0"/>
          <a:chExt cx="0" cy="0"/>
        </a:xfrm>
      </p:grpSpPr>
      <p:sp>
        <p:nvSpPr>
          <p:cNvPr id="55511" name="Google Shape;55511;p19"/>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5512" name="Google Shape;55512;p19"/>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5513" name="Google Shape;55513;p19"/>
          <p:cNvGrpSpPr/>
          <p:nvPr/>
        </p:nvGrpSpPr>
        <p:grpSpPr>
          <a:xfrm>
            <a:off x="8136115" y="586449"/>
            <a:ext cx="504055" cy="370495"/>
            <a:chOff x="3137" y="13119"/>
            <a:chExt cx="1935" cy="1422"/>
          </a:xfrm>
        </p:grpSpPr>
        <p:sp>
          <p:nvSpPr>
            <p:cNvPr id="55514" name="Google Shape;55514;p19"/>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515" name="Google Shape;55515;p19"/>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516" name="Google Shape;55516;p19"/>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5517" name="Google Shape;55517;p19"/>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518" name="Google Shape;55518;p19"/>
          <p:cNvSpPr txBox="1">
            <a:spLocks noGrp="1"/>
          </p:cNvSpPr>
          <p:nvPr>
            <p:ph type="body" idx="1"/>
          </p:nvPr>
        </p:nvSpPr>
        <p:spPr>
          <a:xfrm>
            <a:off x="432000" y="1260000"/>
            <a:ext cx="8280000" cy="5040000"/>
          </a:xfrm>
          <a:prstGeom prst="rect">
            <a:avLst/>
          </a:prstGeom>
          <a:noFill/>
          <a:ln>
            <a:noFill/>
          </a:ln>
        </p:spPr>
        <p:txBody>
          <a:bodyPr spcFirstLastPara="1" wrap="square" lIns="91425" tIns="45700" rIns="91425" bIns="45700" anchor="t" anchorCtr="0">
            <a:noAutofit/>
          </a:bodyPr>
          <a:lstStyle>
            <a:lvl1pPr marL="457200" lvl="0" indent="-419100" algn="l" rtl="0">
              <a:spcBef>
                <a:spcPts val="600"/>
              </a:spcBef>
              <a:spcAft>
                <a:spcPts val="0"/>
              </a:spcAft>
              <a:buClr>
                <a:srgbClr val="0070C0"/>
              </a:buClr>
              <a:buSzPts val="3000"/>
              <a:buChar char="•"/>
              <a:defRPr sz="3000"/>
            </a:lvl1pPr>
            <a:lvl2pPr marL="914400" lvl="1" indent="-342900" algn="l" rtl="0">
              <a:spcBef>
                <a:spcPts val="600"/>
              </a:spcBef>
              <a:spcAft>
                <a:spcPts val="0"/>
              </a:spcAft>
              <a:buClr>
                <a:srgbClr val="0070C0"/>
              </a:buClr>
              <a:buSzPts val="1800"/>
              <a:buChar char="⮚"/>
              <a:defRPr sz="2400"/>
            </a:lvl2pPr>
            <a:lvl3pPr marL="1371600" lvl="2" indent="-320039" algn="l" rtl="0">
              <a:spcBef>
                <a:spcPts val="600"/>
              </a:spcBef>
              <a:spcAft>
                <a:spcPts val="0"/>
              </a:spcAft>
              <a:buClr>
                <a:srgbClr val="0070C0"/>
              </a:buClr>
              <a:buSzPts val="1440"/>
              <a:buChar char="■"/>
              <a:defRPr/>
            </a:lvl3pPr>
            <a:lvl4pPr marL="1828800" lvl="3" indent="-304800" algn="l" rtl="0">
              <a:spcBef>
                <a:spcPts val="600"/>
              </a:spcBef>
              <a:spcAft>
                <a:spcPts val="0"/>
              </a:spcAft>
              <a:buClr>
                <a:srgbClr val="0070C0"/>
              </a:buClr>
              <a:buSzPts val="1200"/>
              <a:buChar char="◆"/>
              <a:defRPr/>
            </a:lvl4pPr>
            <a:lvl5pPr marL="2286000" lvl="4" indent="-355600" algn="l" rtl="0">
              <a:spcBef>
                <a:spcPts val="600"/>
              </a:spcBef>
              <a:spcAft>
                <a:spcPts val="0"/>
              </a:spcAft>
              <a:buClr>
                <a:srgbClr val="0070C0"/>
              </a:buClr>
              <a:buSzPts val="20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5519" name="Google Shape;55519;p19"/>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5520" name="Google Shape;55520;p19"/>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55521" name="Google Shape;55521;p19"/>
          <p:cNvCxnSpPr/>
          <p:nvPr/>
        </p:nvCxnSpPr>
        <p:spPr>
          <a:xfrm>
            <a:off x="432000" y="1080000"/>
            <a:ext cx="8280000" cy="0"/>
          </a:xfrm>
          <a:prstGeom prst="straightConnector1">
            <a:avLst/>
          </a:prstGeom>
          <a:noFill/>
          <a:ln w="9525" cap="flat" cmpd="sng">
            <a:solidFill>
              <a:srgbClr val="4A7DBA"/>
            </a:solidFill>
            <a:prstDash val="solid"/>
            <a:round/>
            <a:headEnd type="none" w="sm" len="sm"/>
            <a:tailEnd type="none" w="sm" len="sm"/>
          </a:ln>
        </p:spPr>
      </p:cxnSp>
    </p:spTree>
  </p:cSld>
  <p:clrMapOvr>
    <a:masterClrMapping/>
  </p:clrMapOvr>
  <p:transition spd="med">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matchingName="標題投影片" type="title">
  <p:cSld name="TITLE">
    <p:bg>
      <p:bgPr>
        <a:blipFill>
          <a:blip r:embed="rId2">
            <a:alphaModFix/>
          </a:blip>
          <a:stretch>
            <a:fillRect/>
          </a:stretch>
        </a:blipFill>
        <a:effectLst/>
      </p:bgPr>
    </p:bg>
    <p:spTree>
      <p:nvGrpSpPr>
        <p:cNvPr id="1" name="Shape 57351"/>
        <p:cNvGrpSpPr/>
        <p:nvPr/>
      </p:nvGrpSpPr>
      <p:grpSpPr>
        <a:xfrm>
          <a:off x="0" y="0"/>
          <a:ext cx="0" cy="0"/>
          <a:chOff x="0" y="0"/>
          <a:chExt cx="0" cy="0"/>
        </a:xfrm>
      </p:grpSpPr>
      <p:sp>
        <p:nvSpPr>
          <p:cNvPr id="57352" name="Google Shape;57352;p183"/>
          <p:cNvSpPr/>
          <p:nvPr/>
        </p:nvSpPr>
        <p:spPr>
          <a:xfrm>
            <a:off x="1689101" y="4600576"/>
            <a:ext cx="3746400" cy="45900"/>
          </a:xfrm>
          <a:prstGeom prst="rect">
            <a:avLst/>
          </a:prstGeom>
          <a:solidFill>
            <a:srgbClr val="FFE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7353" name="Google Shape;57353;p183"/>
          <p:cNvSpPr/>
          <p:nvPr/>
        </p:nvSpPr>
        <p:spPr>
          <a:xfrm>
            <a:off x="5364166" y="4600576"/>
            <a:ext cx="2111400" cy="45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7354" name="Google Shape;57354;p183"/>
          <p:cNvSpPr/>
          <p:nvPr/>
        </p:nvSpPr>
        <p:spPr>
          <a:xfrm>
            <a:off x="7475540" y="4600576"/>
            <a:ext cx="274500" cy="45900"/>
          </a:xfrm>
          <a:prstGeom prst="rect">
            <a:avLst/>
          </a:prstGeom>
          <a:solidFill>
            <a:srgbClr val="FFE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7355" name="Google Shape;57355;p183"/>
          <p:cNvSpPr/>
          <p:nvPr/>
        </p:nvSpPr>
        <p:spPr>
          <a:xfrm>
            <a:off x="7750175" y="4600576"/>
            <a:ext cx="274500" cy="45900"/>
          </a:xfrm>
          <a:prstGeom prst="rect">
            <a:avLst/>
          </a:prstGeom>
          <a:solidFill>
            <a:srgbClr val="FFD54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7356" name="Google Shape;57356;p183"/>
          <p:cNvSpPr/>
          <p:nvPr/>
        </p:nvSpPr>
        <p:spPr>
          <a:xfrm>
            <a:off x="8024813" y="4600576"/>
            <a:ext cx="284100" cy="45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7357" name="Google Shape;57357;p183"/>
          <p:cNvSpPr/>
          <p:nvPr/>
        </p:nvSpPr>
        <p:spPr>
          <a:xfrm>
            <a:off x="279400" y="4600576"/>
            <a:ext cx="566700" cy="45900"/>
          </a:xfrm>
          <a:prstGeom prst="rect">
            <a:avLst/>
          </a:prstGeom>
          <a:solidFill>
            <a:srgbClr val="FFD54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7358" name="Google Shape;57358;p183"/>
          <p:cNvSpPr/>
          <p:nvPr/>
        </p:nvSpPr>
        <p:spPr>
          <a:xfrm>
            <a:off x="846141" y="4600576"/>
            <a:ext cx="566700" cy="45900"/>
          </a:xfrm>
          <a:prstGeom prst="rect">
            <a:avLst/>
          </a:prstGeom>
          <a:solidFill>
            <a:srgbClr val="FFE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7359" name="Google Shape;57359;p183"/>
          <p:cNvSpPr/>
          <p:nvPr/>
        </p:nvSpPr>
        <p:spPr>
          <a:xfrm>
            <a:off x="1412878" y="4600576"/>
            <a:ext cx="282600" cy="45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7360" name="Google Shape;57360;p183"/>
          <p:cNvSpPr/>
          <p:nvPr/>
        </p:nvSpPr>
        <p:spPr>
          <a:xfrm>
            <a:off x="8304216" y="4600576"/>
            <a:ext cx="274500" cy="45900"/>
          </a:xfrm>
          <a:prstGeom prst="rect">
            <a:avLst/>
          </a:prstGeom>
          <a:solidFill>
            <a:srgbClr val="FFE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7361" name="Google Shape;57361;p183"/>
          <p:cNvSpPr/>
          <p:nvPr/>
        </p:nvSpPr>
        <p:spPr>
          <a:xfrm>
            <a:off x="8578853" y="4600576"/>
            <a:ext cx="284100" cy="45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7362" name="Google Shape;57362;p183"/>
          <p:cNvSpPr/>
          <p:nvPr/>
        </p:nvSpPr>
        <p:spPr>
          <a:xfrm>
            <a:off x="8863016" y="4600576"/>
            <a:ext cx="281100" cy="45900"/>
          </a:xfrm>
          <a:prstGeom prst="rect">
            <a:avLst/>
          </a:prstGeom>
          <a:solidFill>
            <a:srgbClr val="FFD54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7363" name="Google Shape;57363;p183"/>
          <p:cNvSpPr/>
          <p:nvPr/>
        </p:nvSpPr>
        <p:spPr>
          <a:xfrm>
            <a:off x="-4763" y="4600576"/>
            <a:ext cx="284100" cy="45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7364" name="Google Shape;57364;p183"/>
          <p:cNvSpPr txBox="1">
            <a:spLocks noGrp="1"/>
          </p:cNvSpPr>
          <p:nvPr>
            <p:ph type="ctrTitle"/>
          </p:nvPr>
        </p:nvSpPr>
        <p:spPr>
          <a:xfrm>
            <a:off x="0" y="2808000"/>
            <a:ext cx="9144000" cy="1800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SzPts val="1400"/>
              <a:buNone/>
              <a:defRPr sz="4400" b="1">
                <a:solidFill>
                  <a:schemeClr val="dk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7365" name="Google Shape;57365;p183"/>
          <p:cNvSpPr txBox="1">
            <a:spLocks noGrp="1"/>
          </p:cNvSpPr>
          <p:nvPr>
            <p:ph type="subTitle" idx="1"/>
          </p:nvPr>
        </p:nvSpPr>
        <p:spPr>
          <a:xfrm>
            <a:off x="1763688" y="4941168"/>
            <a:ext cx="3528300" cy="1656300"/>
          </a:xfrm>
          <a:prstGeom prst="rect">
            <a:avLst/>
          </a:prstGeom>
          <a:noFill/>
          <a:ln>
            <a:noFill/>
          </a:ln>
        </p:spPr>
        <p:txBody>
          <a:bodyPr spcFirstLastPara="1" wrap="square" lIns="91425" tIns="45700" rIns="91425" bIns="45700" anchor="t" anchorCtr="0">
            <a:noAutofit/>
          </a:bodyPr>
          <a:lstStyle>
            <a:lvl1pPr lvl="0" algn="l" rtl="0">
              <a:spcBef>
                <a:spcPts val="600"/>
              </a:spcBef>
              <a:spcAft>
                <a:spcPts val="0"/>
              </a:spcAft>
              <a:buSzPts val="3200"/>
              <a:buNone/>
              <a:defRPr b="0">
                <a:solidFill>
                  <a:srgbClr val="002060"/>
                </a:solidFill>
              </a:defRPr>
            </a:lvl1pPr>
            <a:lvl2pPr lvl="1" algn="ctr" rtl="0">
              <a:spcBef>
                <a:spcPts val="600"/>
              </a:spcBef>
              <a:spcAft>
                <a:spcPts val="0"/>
              </a:spcAft>
              <a:buSzPts val="2100"/>
              <a:buNone/>
              <a:defRPr>
                <a:solidFill>
                  <a:srgbClr val="888888"/>
                </a:solidFill>
              </a:defRPr>
            </a:lvl2pPr>
            <a:lvl3pPr lvl="2" algn="ctr" rtl="0">
              <a:spcBef>
                <a:spcPts val="600"/>
              </a:spcBef>
              <a:spcAft>
                <a:spcPts val="0"/>
              </a:spcAft>
              <a:buSzPts val="1440"/>
              <a:buNone/>
              <a:defRPr>
                <a:solidFill>
                  <a:srgbClr val="888888"/>
                </a:solidFill>
              </a:defRPr>
            </a:lvl3pPr>
            <a:lvl4pPr lvl="3" algn="ctr" rtl="0">
              <a:spcBef>
                <a:spcPts val="600"/>
              </a:spcBef>
              <a:spcAft>
                <a:spcPts val="0"/>
              </a:spcAft>
              <a:buSzPts val="1200"/>
              <a:buNone/>
              <a:defRPr>
                <a:solidFill>
                  <a:srgbClr val="888888"/>
                </a:solidFill>
              </a:defRPr>
            </a:lvl4pPr>
            <a:lvl5pPr lvl="4" algn="ctr" rtl="0">
              <a:spcBef>
                <a:spcPts val="600"/>
              </a:spcBef>
              <a:spcAft>
                <a:spcPts val="0"/>
              </a:spcAft>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pic>
        <p:nvPicPr>
          <p:cNvPr id="57366" name="Google Shape;57366;p183"/>
          <p:cNvPicPr preferRelativeResize="0"/>
          <p:nvPr/>
        </p:nvPicPr>
        <p:blipFill rotWithShape="1">
          <a:blip r:embed="rId3">
            <a:alphaModFix/>
          </a:blip>
          <a:srcRect/>
          <a:stretch/>
        </p:blipFill>
        <p:spPr>
          <a:xfrm>
            <a:off x="5458917" y="116635"/>
            <a:ext cx="2857500" cy="714375"/>
          </a:xfrm>
          <a:prstGeom prst="rect">
            <a:avLst/>
          </a:prstGeom>
          <a:noFill/>
          <a:ln>
            <a:noFill/>
          </a:ln>
        </p:spPr>
      </p:pic>
    </p:spTree>
  </p:cSld>
  <p:clrMapOvr>
    <a:masterClrMapping/>
  </p:clrMapOvr>
  <p:transition spd="med">
    <p:fad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matchingName="標題及物件" type="obj">
  <p:cSld name="OBJECT">
    <p:spTree>
      <p:nvGrpSpPr>
        <p:cNvPr id="1" name="Shape 57367"/>
        <p:cNvGrpSpPr/>
        <p:nvPr/>
      </p:nvGrpSpPr>
      <p:grpSpPr>
        <a:xfrm>
          <a:off x="0" y="0"/>
          <a:ext cx="0" cy="0"/>
          <a:chOff x="0" y="0"/>
          <a:chExt cx="0" cy="0"/>
        </a:xfrm>
      </p:grpSpPr>
      <p:sp>
        <p:nvSpPr>
          <p:cNvPr id="57368" name="Google Shape;57368;p184"/>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7369" name="Google Shape;57369;p184"/>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7370" name="Google Shape;57370;p184"/>
          <p:cNvGrpSpPr/>
          <p:nvPr/>
        </p:nvGrpSpPr>
        <p:grpSpPr>
          <a:xfrm>
            <a:off x="8136115" y="586449"/>
            <a:ext cx="504055" cy="370495"/>
            <a:chOff x="3137" y="13119"/>
            <a:chExt cx="1935" cy="1422"/>
          </a:xfrm>
        </p:grpSpPr>
        <p:sp>
          <p:nvSpPr>
            <p:cNvPr id="57371" name="Google Shape;57371;p184"/>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372" name="Google Shape;57372;p184"/>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373" name="Google Shape;57373;p184"/>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7374" name="Google Shape;57374;p184"/>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7375" name="Google Shape;57375;p184"/>
          <p:cNvSpPr txBox="1">
            <a:spLocks noGrp="1"/>
          </p:cNvSpPr>
          <p:nvPr>
            <p:ph type="body" idx="1"/>
          </p:nvPr>
        </p:nvSpPr>
        <p:spPr>
          <a:xfrm>
            <a:off x="432000" y="1260000"/>
            <a:ext cx="8280000" cy="5040000"/>
          </a:xfrm>
          <a:prstGeom prst="rect">
            <a:avLst/>
          </a:prstGeom>
          <a:noFill/>
          <a:ln>
            <a:noFill/>
          </a:ln>
        </p:spPr>
        <p:txBody>
          <a:bodyPr spcFirstLastPara="1" wrap="square" lIns="91425" tIns="45700" rIns="91425" bIns="45700" anchor="t" anchorCtr="0">
            <a:noAutofit/>
          </a:bodyPr>
          <a:lstStyle>
            <a:lvl1pPr marL="457200" lvl="0" indent="-419100" algn="l" rtl="0">
              <a:spcBef>
                <a:spcPts val="600"/>
              </a:spcBef>
              <a:spcAft>
                <a:spcPts val="0"/>
              </a:spcAft>
              <a:buClr>
                <a:srgbClr val="0070C0"/>
              </a:buClr>
              <a:buSzPts val="3000"/>
              <a:buChar char="•"/>
              <a:defRPr sz="3000"/>
            </a:lvl1pPr>
            <a:lvl2pPr marL="914400" lvl="1" indent="-342900" algn="l" rtl="0">
              <a:spcBef>
                <a:spcPts val="600"/>
              </a:spcBef>
              <a:spcAft>
                <a:spcPts val="0"/>
              </a:spcAft>
              <a:buClr>
                <a:srgbClr val="0070C0"/>
              </a:buClr>
              <a:buSzPts val="1800"/>
              <a:buChar char="⮚"/>
              <a:defRPr sz="2400"/>
            </a:lvl2pPr>
            <a:lvl3pPr marL="1371600" lvl="2" indent="-320039" algn="l" rtl="0">
              <a:spcBef>
                <a:spcPts val="600"/>
              </a:spcBef>
              <a:spcAft>
                <a:spcPts val="0"/>
              </a:spcAft>
              <a:buClr>
                <a:srgbClr val="0070C0"/>
              </a:buClr>
              <a:buSzPts val="1440"/>
              <a:buChar char="■"/>
              <a:defRPr/>
            </a:lvl3pPr>
            <a:lvl4pPr marL="1828800" lvl="3" indent="-304800" algn="l" rtl="0">
              <a:spcBef>
                <a:spcPts val="600"/>
              </a:spcBef>
              <a:spcAft>
                <a:spcPts val="0"/>
              </a:spcAft>
              <a:buClr>
                <a:srgbClr val="0070C0"/>
              </a:buClr>
              <a:buSzPts val="1200"/>
              <a:buChar char="◆"/>
              <a:defRPr/>
            </a:lvl4pPr>
            <a:lvl5pPr marL="2286000" lvl="4" indent="-355600" algn="l" rtl="0">
              <a:spcBef>
                <a:spcPts val="600"/>
              </a:spcBef>
              <a:spcAft>
                <a:spcPts val="0"/>
              </a:spcAft>
              <a:buClr>
                <a:srgbClr val="0070C0"/>
              </a:buClr>
              <a:buSzPts val="20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7376" name="Google Shape;57376;p184"/>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7377" name="Google Shape;57377;p184"/>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57378" name="Google Shape;57378;p184"/>
          <p:cNvCxnSpPr/>
          <p:nvPr/>
        </p:nvCxnSpPr>
        <p:spPr>
          <a:xfrm>
            <a:off x="432000" y="1080000"/>
            <a:ext cx="8280000" cy="0"/>
          </a:xfrm>
          <a:prstGeom prst="straightConnector1">
            <a:avLst/>
          </a:prstGeom>
          <a:noFill/>
          <a:ln w="9525" cap="flat" cmpd="sng">
            <a:solidFill>
              <a:srgbClr val="4A7DBA"/>
            </a:solidFill>
            <a:prstDash val="solid"/>
            <a:round/>
            <a:headEnd type="none" w="sm" len="sm"/>
            <a:tailEnd type="none" w="sm" len="sm"/>
          </a:ln>
        </p:spPr>
      </p:cxnSp>
    </p:spTree>
  </p:cSld>
  <p:clrMapOvr>
    <a:masterClrMapping/>
  </p:clrMapOvr>
  <p:transition spd="med">
    <p:fad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matchingName="1_標題及物件">
  <p:cSld name="1_標題及物件">
    <p:spTree>
      <p:nvGrpSpPr>
        <p:cNvPr id="1" name="Shape 57379"/>
        <p:cNvGrpSpPr/>
        <p:nvPr/>
      </p:nvGrpSpPr>
      <p:grpSpPr>
        <a:xfrm>
          <a:off x="0" y="0"/>
          <a:ext cx="0" cy="0"/>
          <a:chOff x="0" y="0"/>
          <a:chExt cx="0" cy="0"/>
        </a:xfrm>
      </p:grpSpPr>
      <p:pic>
        <p:nvPicPr>
          <p:cNvPr id="57380" name="Google Shape;57380;p185"/>
          <p:cNvPicPr preferRelativeResize="0"/>
          <p:nvPr/>
        </p:nvPicPr>
        <p:blipFill rotWithShape="1">
          <a:blip r:embed="rId2">
            <a:alphaModFix/>
          </a:blip>
          <a:srcRect/>
          <a:stretch/>
        </p:blipFill>
        <p:spPr>
          <a:xfrm>
            <a:off x="0" y="1335163"/>
            <a:ext cx="9143999" cy="5334200"/>
          </a:xfrm>
          <a:prstGeom prst="rect">
            <a:avLst/>
          </a:prstGeom>
          <a:noFill/>
          <a:ln>
            <a:noFill/>
          </a:ln>
        </p:spPr>
      </p:pic>
      <p:sp>
        <p:nvSpPr>
          <p:cNvPr id="57381" name="Google Shape;57381;p185"/>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7382" name="Google Shape;57382;p185"/>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7383" name="Google Shape;57383;p185"/>
          <p:cNvGrpSpPr/>
          <p:nvPr/>
        </p:nvGrpSpPr>
        <p:grpSpPr>
          <a:xfrm>
            <a:off x="8136115" y="586449"/>
            <a:ext cx="504055" cy="370495"/>
            <a:chOff x="3137" y="13119"/>
            <a:chExt cx="1935" cy="1422"/>
          </a:xfrm>
        </p:grpSpPr>
        <p:sp>
          <p:nvSpPr>
            <p:cNvPr id="57384" name="Google Shape;57384;p185"/>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385" name="Google Shape;57385;p185"/>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386" name="Google Shape;57386;p185"/>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7387" name="Google Shape;57387;p185"/>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7388" name="Google Shape;57388;p185"/>
          <p:cNvSpPr txBox="1">
            <a:spLocks noGrp="1"/>
          </p:cNvSpPr>
          <p:nvPr>
            <p:ph type="body" idx="1"/>
          </p:nvPr>
        </p:nvSpPr>
        <p:spPr>
          <a:xfrm>
            <a:off x="432000" y="1260000"/>
            <a:ext cx="8280000" cy="5040000"/>
          </a:xfrm>
          <a:prstGeom prst="rect">
            <a:avLst/>
          </a:prstGeom>
          <a:noFill/>
          <a:ln>
            <a:noFill/>
          </a:ln>
        </p:spPr>
        <p:txBody>
          <a:bodyPr spcFirstLastPara="1" wrap="square" lIns="91425" tIns="45700" rIns="91425" bIns="45700" anchor="t" anchorCtr="0">
            <a:noAutofit/>
          </a:bodyPr>
          <a:lstStyle>
            <a:lvl1pPr marL="457200" lvl="0" indent="-419100" algn="l" rtl="0">
              <a:spcBef>
                <a:spcPts val="600"/>
              </a:spcBef>
              <a:spcAft>
                <a:spcPts val="0"/>
              </a:spcAft>
              <a:buClr>
                <a:srgbClr val="0070C0"/>
              </a:buClr>
              <a:buSzPts val="3000"/>
              <a:buChar char="•"/>
              <a:defRPr sz="3000"/>
            </a:lvl1pPr>
            <a:lvl2pPr marL="914400" lvl="1" indent="-342900" algn="l" rtl="0">
              <a:spcBef>
                <a:spcPts val="600"/>
              </a:spcBef>
              <a:spcAft>
                <a:spcPts val="0"/>
              </a:spcAft>
              <a:buClr>
                <a:srgbClr val="0070C0"/>
              </a:buClr>
              <a:buSzPts val="1800"/>
              <a:buChar char="⮚"/>
              <a:defRPr sz="2400"/>
            </a:lvl2pPr>
            <a:lvl3pPr marL="1371600" lvl="2" indent="-320039" algn="l" rtl="0">
              <a:spcBef>
                <a:spcPts val="600"/>
              </a:spcBef>
              <a:spcAft>
                <a:spcPts val="0"/>
              </a:spcAft>
              <a:buClr>
                <a:srgbClr val="0070C0"/>
              </a:buClr>
              <a:buSzPts val="1440"/>
              <a:buChar char="■"/>
              <a:defRPr/>
            </a:lvl3pPr>
            <a:lvl4pPr marL="1828800" lvl="3" indent="-304800" algn="l" rtl="0">
              <a:spcBef>
                <a:spcPts val="600"/>
              </a:spcBef>
              <a:spcAft>
                <a:spcPts val="0"/>
              </a:spcAft>
              <a:buClr>
                <a:srgbClr val="0070C0"/>
              </a:buClr>
              <a:buSzPts val="1200"/>
              <a:buChar char="◆"/>
              <a:defRPr/>
            </a:lvl4pPr>
            <a:lvl5pPr marL="2286000" lvl="4" indent="-355600" algn="l" rtl="0">
              <a:spcBef>
                <a:spcPts val="600"/>
              </a:spcBef>
              <a:spcAft>
                <a:spcPts val="0"/>
              </a:spcAft>
              <a:buClr>
                <a:srgbClr val="0070C0"/>
              </a:buClr>
              <a:buSzPts val="20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7389" name="Google Shape;57389;p185"/>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7390" name="Google Shape;57390;p185"/>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57391" name="Google Shape;57391;p185"/>
          <p:cNvCxnSpPr/>
          <p:nvPr/>
        </p:nvCxnSpPr>
        <p:spPr>
          <a:xfrm>
            <a:off x="432000" y="1080000"/>
            <a:ext cx="8280000" cy="0"/>
          </a:xfrm>
          <a:prstGeom prst="straightConnector1">
            <a:avLst/>
          </a:prstGeom>
          <a:noFill/>
          <a:ln w="9525" cap="flat" cmpd="sng">
            <a:solidFill>
              <a:srgbClr val="4A7DBA"/>
            </a:solidFill>
            <a:prstDash val="solid"/>
            <a:round/>
            <a:headEnd type="none" w="sm" len="sm"/>
            <a:tailEnd type="none" w="sm" len="sm"/>
          </a:ln>
        </p:spPr>
      </p:cxnSp>
    </p:spTree>
  </p:cSld>
  <p:clrMapOvr>
    <a:masterClrMapping/>
  </p:clrMapOvr>
  <p:transition spd="med">
    <p:fad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matchingName="標題及物件-純文字">
  <p:cSld name="標題及物件-純文字">
    <p:spTree>
      <p:nvGrpSpPr>
        <p:cNvPr id="1" name="Shape 57392"/>
        <p:cNvGrpSpPr/>
        <p:nvPr/>
      </p:nvGrpSpPr>
      <p:grpSpPr>
        <a:xfrm>
          <a:off x="0" y="0"/>
          <a:ext cx="0" cy="0"/>
          <a:chOff x="0" y="0"/>
          <a:chExt cx="0" cy="0"/>
        </a:xfrm>
      </p:grpSpPr>
      <p:sp>
        <p:nvSpPr>
          <p:cNvPr id="57393" name="Google Shape;57393;p186"/>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7394" name="Google Shape;57394;p186"/>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7395" name="Google Shape;57395;p186"/>
          <p:cNvGrpSpPr/>
          <p:nvPr/>
        </p:nvGrpSpPr>
        <p:grpSpPr>
          <a:xfrm>
            <a:off x="8136115" y="586449"/>
            <a:ext cx="504055" cy="370495"/>
            <a:chOff x="3137" y="13119"/>
            <a:chExt cx="1935" cy="1422"/>
          </a:xfrm>
        </p:grpSpPr>
        <p:sp>
          <p:nvSpPr>
            <p:cNvPr id="57396" name="Google Shape;57396;p186"/>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397" name="Google Shape;57397;p186"/>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398" name="Google Shape;57398;p186"/>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7399" name="Google Shape;57399;p186"/>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7400" name="Google Shape;57400;p186"/>
          <p:cNvSpPr txBox="1">
            <a:spLocks noGrp="1"/>
          </p:cNvSpPr>
          <p:nvPr>
            <p:ph type="body" idx="1"/>
          </p:nvPr>
        </p:nvSpPr>
        <p:spPr>
          <a:xfrm>
            <a:off x="432000" y="1260000"/>
            <a:ext cx="8280000" cy="5040000"/>
          </a:xfrm>
          <a:prstGeom prst="rect">
            <a:avLst/>
          </a:prstGeom>
          <a:noFill/>
          <a:ln>
            <a:noFill/>
          </a:ln>
        </p:spPr>
        <p:txBody>
          <a:bodyPr spcFirstLastPara="1" wrap="square" lIns="91425" tIns="45700" rIns="91425" bIns="45700" anchor="t" anchorCtr="0">
            <a:noAutofit/>
          </a:bodyPr>
          <a:lstStyle>
            <a:lvl1pPr marL="457200" lvl="0" indent="-228600" algn="l" rtl="0">
              <a:spcBef>
                <a:spcPts val="600"/>
              </a:spcBef>
              <a:spcAft>
                <a:spcPts val="0"/>
              </a:spcAft>
              <a:buClr>
                <a:srgbClr val="0070C0"/>
              </a:buClr>
              <a:buSzPts val="3000"/>
              <a:buNone/>
              <a:defRPr sz="3000"/>
            </a:lvl1pPr>
            <a:lvl2pPr marL="914400" lvl="1" indent="-361950" algn="l" rtl="0">
              <a:spcBef>
                <a:spcPts val="600"/>
              </a:spcBef>
              <a:spcAft>
                <a:spcPts val="0"/>
              </a:spcAft>
              <a:buClr>
                <a:srgbClr val="0070C0"/>
              </a:buClr>
              <a:buSzPts val="2100"/>
              <a:buChar char="⮚"/>
              <a:defRPr/>
            </a:lvl2pPr>
            <a:lvl3pPr marL="1371600" lvl="2" indent="-320039" algn="l" rtl="0">
              <a:spcBef>
                <a:spcPts val="600"/>
              </a:spcBef>
              <a:spcAft>
                <a:spcPts val="0"/>
              </a:spcAft>
              <a:buClr>
                <a:srgbClr val="0070C0"/>
              </a:buClr>
              <a:buSzPts val="1440"/>
              <a:buChar char="■"/>
              <a:defRPr/>
            </a:lvl3pPr>
            <a:lvl4pPr marL="1828800" lvl="3" indent="-304800" algn="l" rtl="0">
              <a:spcBef>
                <a:spcPts val="600"/>
              </a:spcBef>
              <a:spcAft>
                <a:spcPts val="0"/>
              </a:spcAft>
              <a:buClr>
                <a:srgbClr val="0070C0"/>
              </a:buClr>
              <a:buSzPts val="1200"/>
              <a:buChar char="◆"/>
              <a:defRPr/>
            </a:lvl4pPr>
            <a:lvl5pPr marL="2286000" lvl="4" indent="-355600" algn="l" rtl="0">
              <a:spcBef>
                <a:spcPts val="600"/>
              </a:spcBef>
              <a:spcAft>
                <a:spcPts val="0"/>
              </a:spcAft>
              <a:buClr>
                <a:srgbClr val="0070C0"/>
              </a:buClr>
              <a:buSzPts val="20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7401" name="Google Shape;57401;p186"/>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7402" name="Google Shape;57402;p186"/>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57403" name="Google Shape;57403;p186"/>
          <p:cNvCxnSpPr/>
          <p:nvPr/>
        </p:nvCxnSpPr>
        <p:spPr>
          <a:xfrm>
            <a:off x="432000" y="1080000"/>
            <a:ext cx="8280000" cy="0"/>
          </a:xfrm>
          <a:prstGeom prst="straightConnector1">
            <a:avLst/>
          </a:prstGeom>
          <a:noFill/>
          <a:ln w="9525" cap="flat" cmpd="sng">
            <a:solidFill>
              <a:srgbClr val="4A7DBA"/>
            </a:solidFill>
            <a:prstDash val="solid"/>
            <a:round/>
            <a:headEnd type="none" w="sm" len="sm"/>
            <a:tailEnd type="none" w="sm" len="sm"/>
          </a:ln>
        </p:spPr>
      </p:cxnSp>
    </p:spTree>
  </p:cSld>
  <p:clrMapOvr>
    <a:masterClrMapping/>
  </p:clrMapOvr>
  <p:transition spd="med">
    <p:fade/>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matchingName="2_標題及物件">
  <p:cSld name="2_標題及物件">
    <p:spTree>
      <p:nvGrpSpPr>
        <p:cNvPr id="1" name="Shape 57404"/>
        <p:cNvGrpSpPr/>
        <p:nvPr/>
      </p:nvGrpSpPr>
      <p:grpSpPr>
        <a:xfrm>
          <a:off x="0" y="0"/>
          <a:ext cx="0" cy="0"/>
          <a:chOff x="0" y="0"/>
          <a:chExt cx="0" cy="0"/>
        </a:xfrm>
      </p:grpSpPr>
      <p:pic>
        <p:nvPicPr>
          <p:cNvPr id="57405" name="Google Shape;57405;p187"/>
          <p:cNvPicPr preferRelativeResize="0"/>
          <p:nvPr/>
        </p:nvPicPr>
        <p:blipFill rotWithShape="1">
          <a:blip r:embed="rId2">
            <a:alphaModFix/>
          </a:blip>
          <a:srcRect/>
          <a:stretch/>
        </p:blipFill>
        <p:spPr>
          <a:xfrm>
            <a:off x="0" y="1335163"/>
            <a:ext cx="9143999" cy="5334200"/>
          </a:xfrm>
          <a:prstGeom prst="rect">
            <a:avLst/>
          </a:prstGeom>
          <a:noFill/>
          <a:ln>
            <a:noFill/>
          </a:ln>
        </p:spPr>
      </p:pic>
      <p:sp>
        <p:nvSpPr>
          <p:cNvPr id="57406" name="Google Shape;57406;p187"/>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7407" name="Google Shape;57407;p187"/>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7408" name="Google Shape;57408;p187"/>
          <p:cNvGrpSpPr/>
          <p:nvPr/>
        </p:nvGrpSpPr>
        <p:grpSpPr>
          <a:xfrm>
            <a:off x="8136115" y="586449"/>
            <a:ext cx="504055" cy="370495"/>
            <a:chOff x="3137" y="13119"/>
            <a:chExt cx="1935" cy="1422"/>
          </a:xfrm>
        </p:grpSpPr>
        <p:sp>
          <p:nvSpPr>
            <p:cNvPr id="57409" name="Google Shape;57409;p187"/>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410" name="Google Shape;57410;p187"/>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411" name="Google Shape;57411;p187"/>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7412" name="Google Shape;57412;p187"/>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7413" name="Google Shape;57413;p187"/>
          <p:cNvSpPr txBox="1">
            <a:spLocks noGrp="1"/>
          </p:cNvSpPr>
          <p:nvPr>
            <p:ph type="body" idx="1"/>
          </p:nvPr>
        </p:nvSpPr>
        <p:spPr>
          <a:xfrm>
            <a:off x="4140000" y="1260000"/>
            <a:ext cx="5004000" cy="5040000"/>
          </a:xfrm>
          <a:prstGeom prst="rect">
            <a:avLst/>
          </a:prstGeom>
          <a:noFill/>
          <a:ln>
            <a:noFill/>
          </a:ln>
        </p:spPr>
        <p:txBody>
          <a:bodyPr spcFirstLastPara="1" wrap="square" lIns="91425" tIns="45700" rIns="91425" bIns="45700" anchor="t" anchorCtr="0">
            <a:noAutofit/>
          </a:bodyPr>
          <a:lstStyle>
            <a:lvl1pPr marL="457200" lvl="0" indent="-228600" algn="l" rtl="0">
              <a:spcBef>
                <a:spcPts val="600"/>
              </a:spcBef>
              <a:spcAft>
                <a:spcPts val="0"/>
              </a:spcAft>
              <a:buClr>
                <a:srgbClr val="0070C0"/>
              </a:buClr>
              <a:buSzPts val="3200"/>
              <a:buNone/>
              <a:defRPr/>
            </a:lvl1pPr>
            <a:lvl2pPr marL="914400" lvl="1" indent="-361950" algn="l" rtl="0">
              <a:spcBef>
                <a:spcPts val="600"/>
              </a:spcBef>
              <a:spcAft>
                <a:spcPts val="0"/>
              </a:spcAft>
              <a:buClr>
                <a:srgbClr val="0070C0"/>
              </a:buClr>
              <a:buSzPts val="2100"/>
              <a:buFont typeface="Arial"/>
              <a:buChar char="•"/>
              <a:defRPr/>
            </a:lvl2pPr>
            <a:lvl3pPr marL="1371600" lvl="2" indent="-320039" algn="l" rtl="0">
              <a:spcBef>
                <a:spcPts val="600"/>
              </a:spcBef>
              <a:spcAft>
                <a:spcPts val="0"/>
              </a:spcAft>
              <a:buClr>
                <a:srgbClr val="0070C0"/>
              </a:buClr>
              <a:buSzPts val="1440"/>
              <a:buChar char="■"/>
              <a:defRPr/>
            </a:lvl3pPr>
            <a:lvl4pPr marL="1828800" lvl="3" indent="-304800" algn="l" rtl="0">
              <a:spcBef>
                <a:spcPts val="600"/>
              </a:spcBef>
              <a:spcAft>
                <a:spcPts val="0"/>
              </a:spcAft>
              <a:buClr>
                <a:srgbClr val="0070C0"/>
              </a:buClr>
              <a:buSzPts val="1200"/>
              <a:buChar char="◆"/>
              <a:defRPr/>
            </a:lvl4pPr>
            <a:lvl5pPr marL="2286000" lvl="4" indent="-355600" algn="l" rtl="0">
              <a:spcBef>
                <a:spcPts val="600"/>
              </a:spcBef>
              <a:spcAft>
                <a:spcPts val="0"/>
              </a:spcAft>
              <a:buClr>
                <a:srgbClr val="0070C0"/>
              </a:buClr>
              <a:buSzPts val="20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7414" name="Google Shape;57414;p187"/>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7415" name="Google Shape;57415;p187"/>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57416" name="Google Shape;57416;p187"/>
          <p:cNvCxnSpPr/>
          <p:nvPr/>
        </p:nvCxnSpPr>
        <p:spPr>
          <a:xfrm>
            <a:off x="432000" y="1080000"/>
            <a:ext cx="8280000" cy="0"/>
          </a:xfrm>
          <a:prstGeom prst="straightConnector1">
            <a:avLst/>
          </a:prstGeom>
          <a:noFill/>
          <a:ln w="9525" cap="flat" cmpd="sng">
            <a:solidFill>
              <a:srgbClr val="4A7DBA"/>
            </a:solidFill>
            <a:prstDash val="solid"/>
            <a:round/>
            <a:headEnd type="none" w="sm" len="sm"/>
            <a:tailEnd type="none" w="sm" len="sm"/>
          </a:ln>
        </p:spPr>
      </p:cxnSp>
    </p:spTree>
  </p:cSld>
  <p:clrMapOvr>
    <a:masterClrMapping/>
  </p:clrMapOvr>
  <p:transition spd="med">
    <p:fade/>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matchingName="區段標題">
  <p:cSld name="區段標題">
    <p:bg>
      <p:bgPr>
        <a:blipFill>
          <a:blip r:embed="rId2">
            <a:alphaModFix/>
          </a:blip>
          <a:stretch>
            <a:fillRect/>
          </a:stretch>
        </a:blipFill>
        <a:effectLst/>
      </p:bgPr>
    </p:bg>
    <p:spTree>
      <p:nvGrpSpPr>
        <p:cNvPr id="1" name="Shape 57417"/>
        <p:cNvGrpSpPr/>
        <p:nvPr/>
      </p:nvGrpSpPr>
      <p:grpSpPr>
        <a:xfrm>
          <a:off x="0" y="0"/>
          <a:ext cx="0" cy="0"/>
          <a:chOff x="0" y="0"/>
          <a:chExt cx="0" cy="0"/>
        </a:xfrm>
      </p:grpSpPr>
      <p:pic>
        <p:nvPicPr>
          <p:cNvPr id="57418" name="Google Shape;57418;p188"/>
          <p:cNvPicPr preferRelativeResize="0"/>
          <p:nvPr/>
        </p:nvPicPr>
        <p:blipFill rotWithShape="1">
          <a:blip r:embed="rId3">
            <a:alphaModFix/>
          </a:blip>
          <a:srcRect/>
          <a:stretch/>
        </p:blipFill>
        <p:spPr>
          <a:xfrm>
            <a:off x="0" y="1343803"/>
            <a:ext cx="9143999" cy="5334197"/>
          </a:xfrm>
          <a:prstGeom prst="rect">
            <a:avLst/>
          </a:prstGeom>
          <a:noFill/>
          <a:ln>
            <a:noFill/>
          </a:ln>
        </p:spPr>
      </p:pic>
      <p:sp>
        <p:nvSpPr>
          <p:cNvPr id="57419" name="Google Shape;57419;p188"/>
          <p:cNvSpPr txBox="1">
            <a:spLocks noGrp="1"/>
          </p:cNvSpPr>
          <p:nvPr>
            <p:ph type="title"/>
          </p:nvPr>
        </p:nvSpPr>
        <p:spPr>
          <a:xfrm>
            <a:off x="0" y="1260000"/>
            <a:ext cx="9144000" cy="900000"/>
          </a:xfrm>
          <a:prstGeom prst="rect">
            <a:avLst/>
          </a:prstGeom>
          <a:noFill/>
          <a:ln>
            <a:noFill/>
          </a:ln>
        </p:spPr>
        <p:txBody>
          <a:bodyPr spcFirstLastPara="1" wrap="square" lIns="91425" tIns="45700" rIns="91425" bIns="45700" anchor="t" anchorCtr="0">
            <a:normAutofit/>
          </a:bodyPr>
          <a:lstStyle>
            <a:lvl1pPr lvl="0" algn="ctr" rtl="0">
              <a:spcBef>
                <a:spcPts val="0"/>
              </a:spcBef>
              <a:spcAft>
                <a:spcPts val="0"/>
              </a:spcAft>
              <a:buSzPts val="1400"/>
              <a:buNone/>
              <a:defRPr sz="4400" b="1" cap="none"/>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57420" name="Google Shape;57420;p188"/>
          <p:cNvPicPr preferRelativeResize="0"/>
          <p:nvPr/>
        </p:nvPicPr>
        <p:blipFill rotWithShape="1">
          <a:blip r:embed="rId4">
            <a:alphaModFix/>
          </a:blip>
          <a:srcRect/>
          <a:stretch/>
        </p:blipFill>
        <p:spPr>
          <a:xfrm>
            <a:off x="5472005" y="116635"/>
            <a:ext cx="2840374" cy="711071"/>
          </a:xfrm>
          <a:prstGeom prst="rect">
            <a:avLst/>
          </a:prstGeom>
          <a:noFill/>
          <a:ln>
            <a:noFill/>
          </a:ln>
        </p:spPr>
      </p:pic>
      <p:sp>
        <p:nvSpPr>
          <p:cNvPr id="57421" name="Google Shape;57421;p188"/>
          <p:cNvSpPr txBox="1">
            <a:spLocks noGrp="1"/>
          </p:cNvSpPr>
          <p:nvPr>
            <p:ph type="body" idx="1"/>
          </p:nvPr>
        </p:nvSpPr>
        <p:spPr>
          <a:xfrm>
            <a:off x="0" y="2340000"/>
            <a:ext cx="9144000" cy="3960000"/>
          </a:xfrm>
          <a:prstGeom prst="rect">
            <a:avLst/>
          </a:prstGeom>
          <a:noFill/>
          <a:ln>
            <a:noFill/>
          </a:ln>
        </p:spPr>
        <p:txBody>
          <a:bodyPr spcFirstLastPara="1" wrap="square" lIns="91425" tIns="45700" rIns="91425" bIns="45700" anchor="t" anchorCtr="0">
            <a:noAutofit/>
          </a:bodyPr>
          <a:lstStyle>
            <a:lvl1pPr marL="457200" lvl="0" indent="-228600" algn="ctr" rtl="0">
              <a:lnSpc>
                <a:spcPct val="150000"/>
              </a:lnSpc>
              <a:spcBef>
                <a:spcPts val="600"/>
              </a:spcBef>
              <a:spcAft>
                <a:spcPts val="0"/>
              </a:spcAft>
              <a:buSzPts val="3200"/>
              <a:buNone/>
              <a:defRPr/>
            </a:lvl1pPr>
            <a:lvl2pPr marL="914400" lvl="1" indent="-314325" algn="l" rtl="0">
              <a:spcBef>
                <a:spcPts val="600"/>
              </a:spcBef>
              <a:spcAft>
                <a:spcPts val="0"/>
              </a:spcAft>
              <a:buSzPts val="1350"/>
              <a:buChar char="⮚"/>
              <a:defRPr/>
            </a:lvl2pPr>
            <a:lvl3pPr marL="1371600" lvl="2" indent="-297180" algn="l" rtl="0">
              <a:spcBef>
                <a:spcPts val="600"/>
              </a:spcBef>
              <a:spcAft>
                <a:spcPts val="0"/>
              </a:spcAft>
              <a:buSzPts val="1080"/>
              <a:buChar char="■"/>
              <a:defRPr/>
            </a:lvl3pPr>
            <a:lvl4pPr marL="1828800" lvl="3" indent="-297180" algn="l" rtl="0">
              <a:spcBef>
                <a:spcPts val="600"/>
              </a:spcBef>
              <a:spcAft>
                <a:spcPts val="0"/>
              </a:spcAft>
              <a:buSzPts val="1080"/>
              <a:buChar char="◆"/>
              <a:defRPr/>
            </a:lvl4pPr>
            <a:lvl5pPr marL="2286000" lvl="4" indent="-342900" algn="l" rtl="0">
              <a:spcBef>
                <a:spcPts val="60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7422" name="Google Shape;57422;p188"/>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7423" name="Google Shape;57423;p188"/>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7424" name="Google Shape;57424;p188"/>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matchingName="1_區段標題">
  <p:cSld name="1_區段標題">
    <p:bg>
      <p:bgPr>
        <a:blipFill>
          <a:blip r:embed="rId2">
            <a:alphaModFix/>
          </a:blip>
          <a:stretch>
            <a:fillRect/>
          </a:stretch>
        </a:blipFill>
        <a:effectLst/>
      </p:bgPr>
    </p:bg>
    <p:spTree>
      <p:nvGrpSpPr>
        <p:cNvPr id="1" name="Shape 57425"/>
        <p:cNvGrpSpPr/>
        <p:nvPr/>
      </p:nvGrpSpPr>
      <p:grpSpPr>
        <a:xfrm>
          <a:off x="0" y="0"/>
          <a:ext cx="0" cy="0"/>
          <a:chOff x="0" y="0"/>
          <a:chExt cx="0" cy="0"/>
        </a:xfrm>
      </p:grpSpPr>
      <p:sp>
        <p:nvSpPr>
          <p:cNvPr id="57426" name="Google Shape;57426;p189"/>
          <p:cNvSpPr txBox="1">
            <a:spLocks noGrp="1"/>
          </p:cNvSpPr>
          <p:nvPr>
            <p:ph type="title"/>
          </p:nvPr>
        </p:nvSpPr>
        <p:spPr>
          <a:xfrm>
            <a:off x="1692000" y="2708921"/>
            <a:ext cx="3672000" cy="18723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SzPts val="1400"/>
              <a:buNone/>
              <a:defRPr sz="4000" b="0" cap="none"/>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57427" name="Google Shape;57427;p189"/>
          <p:cNvPicPr preferRelativeResize="0"/>
          <p:nvPr/>
        </p:nvPicPr>
        <p:blipFill rotWithShape="1">
          <a:blip r:embed="rId3">
            <a:alphaModFix/>
          </a:blip>
          <a:srcRect/>
          <a:stretch/>
        </p:blipFill>
        <p:spPr>
          <a:xfrm>
            <a:off x="5472005" y="116635"/>
            <a:ext cx="2840374" cy="711071"/>
          </a:xfrm>
          <a:prstGeom prst="rect">
            <a:avLst/>
          </a:prstGeom>
          <a:noFill/>
          <a:ln>
            <a:noFill/>
          </a:ln>
        </p:spPr>
      </p:pic>
      <p:pic>
        <p:nvPicPr>
          <p:cNvPr id="57428" name="Google Shape;57428;p189"/>
          <p:cNvPicPr preferRelativeResize="0"/>
          <p:nvPr/>
        </p:nvPicPr>
        <p:blipFill rotWithShape="1">
          <a:blip r:embed="rId4">
            <a:alphaModFix/>
          </a:blip>
          <a:srcRect t="58829"/>
          <a:stretch/>
        </p:blipFill>
        <p:spPr>
          <a:xfrm>
            <a:off x="0" y="4653139"/>
            <a:ext cx="9143999" cy="2196137"/>
          </a:xfrm>
          <a:prstGeom prst="rect">
            <a:avLst/>
          </a:prstGeom>
          <a:noFill/>
          <a:ln>
            <a:noFill/>
          </a:ln>
        </p:spPr>
      </p:pic>
      <p:pic>
        <p:nvPicPr>
          <p:cNvPr id="57429" name="Google Shape;57429;p189"/>
          <p:cNvPicPr preferRelativeResize="0"/>
          <p:nvPr/>
        </p:nvPicPr>
        <p:blipFill rotWithShape="1">
          <a:blip r:embed="rId4">
            <a:alphaModFix/>
          </a:blip>
          <a:srcRect b="77783"/>
          <a:stretch/>
        </p:blipFill>
        <p:spPr>
          <a:xfrm>
            <a:off x="0" y="1523804"/>
            <a:ext cx="9143999" cy="1185116"/>
          </a:xfrm>
          <a:prstGeom prst="rect">
            <a:avLst/>
          </a:prstGeom>
          <a:noFill/>
          <a:ln>
            <a:noFill/>
          </a:ln>
        </p:spPr>
      </p:pic>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matchingName="只有標題">
  <p:cSld name="只有標題">
    <p:spTree>
      <p:nvGrpSpPr>
        <p:cNvPr id="1" name="Shape 57430"/>
        <p:cNvGrpSpPr/>
        <p:nvPr/>
      </p:nvGrpSpPr>
      <p:grpSpPr>
        <a:xfrm>
          <a:off x="0" y="0"/>
          <a:ext cx="0" cy="0"/>
          <a:chOff x="0" y="0"/>
          <a:chExt cx="0" cy="0"/>
        </a:xfrm>
      </p:grpSpPr>
      <p:sp>
        <p:nvSpPr>
          <p:cNvPr id="57431" name="Google Shape;57431;p190"/>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7432" name="Google Shape;57432;p190"/>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7433" name="Google Shape;57433;p190"/>
          <p:cNvGrpSpPr/>
          <p:nvPr/>
        </p:nvGrpSpPr>
        <p:grpSpPr>
          <a:xfrm>
            <a:off x="8136115" y="586449"/>
            <a:ext cx="504055" cy="370495"/>
            <a:chOff x="3137" y="13119"/>
            <a:chExt cx="1935" cy="1422"/>
          </a:xfrm>
        </p:grpSpPr>
        <p:sp>
          <p:nvSpPr>
            <p:cNvPr id="57434" name="Google Shape;57434;p190"/>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435" name="Google Shape;57435;p190"/>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436" name="Google Shape;57436;p190"/>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7437" name="Google Shape;57437;p190"/>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7438" name="Google Shape;57438;p190"/>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7439" name="Google Shape;57439;p190"/>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matchingName="1_只有標題-標題置中">
  <p:cSld name="1_只有標題-標題置中">
    <p:spTree>
      <p:nvGrpSpPr>
        <p:cNvPr id="1" name="Shape 57440"/>
        <p:cNvGrpSpPr/>
        <p:nvPr/>
      </p:nvGrpSpPr>
      <p:grpSpPr>
        <a:xfrm>
          <a:off x="0" y="0"/>
          <a:ext cx="0" cy="0"/>
          <a:chOff x="0" y="0"/>
          <a:chExt cx="0" cy="0"/>
        </a:xfrm>
      </p:grpSpPr>
      <p:sp>
        <p:nvSpPr>
          <p:cNvPr id="57441" name="Google Shape;57441;p191"/>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7442" name="Google Shape;57442;p191"/>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7443" name="Google Shape;57443;p191"/>
          <p:cNvGrpSpPr/>
          <p:nvPr/>
        </p:nvGrpSpPr>
        <p:grpSpPr>
          <a:xfrm>
            <a:off x="8136115" y="586449"/>
            <a:ext cx="504055" cy="370495"/>
            <a:chOff x="3137" y="13119"/>
            <a:chExt cx="1935" cy="1422"/>
          </a:xfrm>
        </p:grpSpPr>
        <p:sp>
          <p:nvSpPr>
            <p:cNvPr id="57444" name="Google Shape;57444;p191"/>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445" name="Google Shape;57445;p191"/>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446" name="Google Shape;57446;p191"/>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7447" name="Google Shape;57447;p191"/>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7448" name="Google Shape;57448;p191"/>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7449" name="Google Shape;57449;p191"/>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matchingName="只有標題-標題置中+下標線">
  <p:cSld name="只有標題-標題置中+下標線">
    <p:spTree>
      <p:nvGrpSpPr>
        <p:cNvPr id="1" name="Shape 57450"/>
        <p:cNvGrpSpPr/>
        <p:nvPr/>
      </p:nvGrpSpPr>
      <p:grpSpPr>
        <a:xfrm>
          <a:off x="0" y="0"/>
          <a:ext cx="0" cy="0"/>
          <a:chOff x="0" y="0"/>
          <a:chExt cx="0" cy="0"/>
        </a:xfrm>
      </p:grpSpPr>
      <p:sp>
        <p:nvSpPr>
          <p:cNvPr id="57451" name="Google Shape;57451;p192"/>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7452" name="Google Shape;57452;p192"/>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7453" name="Google Shape;57453;p192"/>
          <p:cNvGrpSpPr/>
          <p:nvPr/>
        </p:nvGrpSpPr>
        <p:grpSpPr>
          <a:xfrm>
            <a:off x="8136115" y="586449"/>
            <a:ext cx="504055" cy="370495"/>
            <a:chOff x="3137" y="13119"/>
            <a:chExt cx="1935" cy="1422"/>
          </a:xfrm>
        </p:grpSpPr>
        <p:sp>
          <p:nvSpPr>
            <p:cNvPr id="57454" name="Google Shape;57454;p192"/>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455" name="Google Shape;57455;p192"/>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456" name="Google Shape;57456;p192"/>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7457" name="Google Shape;57457;p192"/>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7458" name="Google Shape;57458;p192"/>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7459" name="Google Shape;57459;p192"/>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57460" name="Google Shape;57460;p192"/>
          <p:cNvCxnSpPr/>
          <p:nvPr/>
        </p:nvCxnSpPr>
        <p:spPr>
          <a:xfrm>
            <a:off x="432000" y="1080000"/>
            <a:ext cx="8280000" cy="0"/>
          </a:xfrm>
          <a:prstGeom prst="straightConnector1">
            <a:avLst/>
          </a:prstGeom>
          <a:noFill/>
          <a:ln w="9525" cap="flat" cmpd="sng">
            <a:solidFill>
              <a:srgbClr val="4A7DBA"/>
            </a:solidFill>
            <a:prstDash val="solid"/>
            <a:round/>
            <a:headEnd type="none" w="sm" len="sm"/>
            <a:tailEnd type="none" w="sm" len="sm"/>
          </a:ln>
        </p:spPr>
      </p:cxnSp>
    </p:spTree>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標題及物件-純文字">
  <p:cSld name="標題及物件-純文字">
    <p:spTree>
      <p:nvGrpSpPr>
        <p:cNvPr id="1" name="Shape 55522"/>
        <p:cNvGrpSpPr/>
        <p:nvPr/>
      </p:nvGrpSpPr>
      <p:grpSpPr>
        <a:xfrm>
          <a:off x="0" y="0"/>
          <a:ext cx="0" cy="0"/>
          <a:chOff x="0" y="0"/>
          <a:chExt cx="0" cy="0"/>
        </a:xfrm>
      </p:grpSpPr>
      <p:sp>
        <p:nvSpPr>
          <p:cNvPr id="55523" name="Google Shape;55523;p20"/>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5524" name="Google Shape;55524;p20"/>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5525" name="Google Shape;55525;p20"/>
          <p:cNvGrpSpPr/>
          <p:nvPr/>
        </p:nvGrpSpPr>
        <p:grpSpPr>
          <a:xfrm>
            <a:off x="8136115" y="586449"/>
            <a:ext cx="504055" cy="370495"/>
            <a:chOff x="3137" y="13119"/>
            <a:chExt cx="1935" cy="1422"/>
          </a:xfrm>
        </p:grpSpPr>
        <p:sp>
          <p:nvSpPr>
            <p:cNvPr id="55526" name="Google Shape;55526;p20"/>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527" name="Google Shape;55527;p20"/>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528" name="Google Shape;55528;p20"/>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5529" name="Google Shape;55529;p20"/>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530" name="Google Shape;55530;p20"/>
          <p:cNvSpPr txBox="1">
            <a:spLocks noGrp="1"/>
          </p:cNvSpPr>
          <p:nvPr>
            <p:ph type="body" idx="1"/>
          </p:nvPr>
        </p:nvSpPr>
        <p:spPr>
          <a:xfrm>
            <a:off x="432000" y="1260000"/>
            <a:ext cx="8280000" cy="5040000"/>
          </a:xfrm>
          <a:prstGeom prst="rect">
            <a:avLst/>
          </a:prstGeom>
          <a:noFill/>
          <a:ln>
            <a:noFill/>
          </a:ln>
        </p:spPr>
        <p:txBody>
          <a:bodyPr spcFirstLastPara="1" wrap="square" lIns="91425" tIns="45700" rIns="91425" bIns="45700" anchor="t" anchorCtr="0">
            <a:noAutofit/>
          </a:bodyPr>
          <a:lstStyle>
            <a:lvl1pPr marL="457200" lvl="0" indent="-228600" algn="l" rtl="0">
              <a:spcBef>
                <a:spcPts val="600"/>
              </a:spcBef>
              <a:spcAft>
                <a:spcPts val="0"/>
              </a:spcAft>
              <a:buClr>
                <a:srgbClr val="0070C0"/>
              </a:buClr>
              <a:buSzPts val="3000"/>
              <a:buNone/>
              <a:defRPr sz="3000"/>
            </a:lvl1pPr>
            <a:lvl2pPr marL="914400" lvl="1" indent="-361950" algn="l" rtl="0">
              <a:spcBef>
                <a:spcPts val="600"/>
              </a:spcBef>
              <a:spcAft>
                <a:spcPts val="0"/>
              </a:spcAft>
              <a:buClr>
                <a:srgbClr val="0070C0"/>
              </a:buClr>
              <a:buSzPts val="2100"/>
              <a:buChar char="⮚"/>
              <a:defRPr/>
            </a:lvl2pPr>
            <a:lvl3pPr marL="1371600" lvl="2" indent="-320039" algn="l" rtl="0">
              <a:spcBef>
                <a:spcPts val="600"/>
              </a:spcBef>
              <a:spcAft>
                <a:spcPts val="0"/>
              </a:spcAft>
              <a:buClr>
                <a:srgbClr val="0070C0"/>
              </a:buClr>
              <a:buSzPts val="1440"/>
              <a:buChar char="■"/>
              <a:defRPr/>
            </a:lvl3pPr>
            <a:lvl4pPr marL="1828800" lvl="3" indent="-304800" algn="l" rtl="0">
              <a:spcBef>
                <a:spcPts val="600"/>
              </a:spcBef>
              <a:spcAft>
                <a:spcPts val="0"/>
              </a:spcAft>
              <a:buClr>
                <a:srgbClr val="0070C0"/>
              </a:buClr>
              <a:buSzPts val="1200"/>
              <a:buChar char="◆"/>
              <a:defRPr/>
            </a:lvl4pPr>
            <a:lvl5pPr marL="2286000" lvl="4" indent="-355600" algn="l" rtl="0">
              <a:spcBef>
                <a:spcPts val="600"/>
              </a:spcBef>
              <a:spcAft>
                <a:spcPts val="0"/>
              </a:spcAft>
              <a:buClr>
                <a:srgbClr val="0070C0"/>
              </a:buClr>
              <a:buSzPts val="20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5531" name="Google Shape;55531;p20"/>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5532" name="Google Shape;55532;p20"/>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55533" name="Google Shape;55533;p20"/>
          <p:cNvCxnSpPr/>
          <p:nvPr/>
        </p:nvCxnSpPr>
        <p:spPr>
          <a:xfrm>
            <a:off x="432000" y="1080000"/>
            <a:ext cx="8280000" cy="0"/>
          </a:xfrm>
          <a:prstGeom prst="straightConnector1">
            <a:avLst/>
          </a:prstGeom>
          <a:noFill/>
          <a:ln w="9525" cap="flat" cmpd="sng">
            <a:solidFill>
              <a:srgbClr val="4A7DBA"/>
            </a:solidFill>
            <a:prstDash val="solid"/>
            <a:round/>
            <a:headEnd type="none" w="sm" len="sm"/>
            <a:tailEnd type="none" w="sm" len="sm"/>
          </a:ln>
        </p:spPr>
      </p:cxnSp>
    </p:spTree>
  </p:cSld>
  <p:clrMapOvr>
    <a:masterClrMapping/>
  </p:clrMapOvr>
  <p:transition spd="med">
    <p:fad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57461"/>
        <p:cNvGrpSpPr/>
        <p:nvPr/>
      </p:nvGrpSpPr>
      <p:grpSpPr>
        <a:xfrm>
          <a:off x="0" y="0"/>
          <a:ext cx="0" cy="0"/>
          <a:chOff x="0" y="0"/>
          <a:chExt cx="0" cy="0"/>
        </a:xfrm>
      </p:grpSpPr>
      <p:sp>
        <p:nvSpPr>
          <p:cNvPr id="57462" name="Google Shape;57462;p193"/>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7463" name="Google Shape;57463;p193"/>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7464" name="Google Shape;57464;p193"/>
          <p:cNvGrpSpPr/>
          <p:nvPr/>
        </p:nvGrpSpPr>
        <p:grpSpPr>
          <a:xfrm>
            <a:off x="8136115" y="586449"/>
            <a:ext cx="504055" cy="370495"/>
            <a:chOff x="3137" y="13119"/>
            <a:chExt cx="1935" cy="1422"/>
          </a:xfrm>
        </p:grpSpPr>
        <p:sp>
          <p:nvSpPr>
            <p:cNvPr id="57465" name="Google Shape;57465;p193"/>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466" name="Google Shape;57466;p193"/>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467" name="Google Shape;57467;p193"/>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7468" name="Google Shape;57468;p193"/>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7469" name="Google Shape;57469;p193"/>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matchingName="1_自訂版面配置">
  <p:cSld name="1_自訂版面配置">
    <p:bg>
      <p:bgPr>
        <a:blipFill>
          <a:blip r:embed="rId2">
            <a:alphaModFix/>
          </a:blip>
          <a:stretch>
            <a:fillRect/>
          </a:stretch>
        </a:blipFill>
        <a:effectLst/>
      </p:bgPr>
    </p:bg>
    <p:spTree>
      <p:nvGrpSpPr>
        <p:cNvPr id="1" name="Shape 57470"/>
        <p:cNvGrpSpPr/>
        <p:nvPr/>
      </p:nvGrpSpPr>
      <p:grpSpPr>
        <a:xfrm>
          <a:off x="0" y="0"/>
          <a:ext cx="0" cy="0"/>
          <a:chOff x="0" y="0"/>
          <a:chExt cx="0" cy="0"/>
        </a:xfrm>
      </p:grpSpPr>
      <p:sp>
        <p:nvSpPr>
          <p:cNvPr id="57471" name="Google Shape;57471;p194"/>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7472" name="Google Shape;57472;p194"/>
          <p:cNvSpPr/>
          <p:nvPr/>
        </p:nvSpPr>
        <p:spPr>
          <a:xfrm>
            <a:off x="8028388"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sp>
        <p:nvSpPr>
          <p:cNvPr id="57473" name="Google Shape;57473;p194"/>
          <p:cNvSpPr txBox="1"/>
          <p:nvPr/>
        </p:nvSpPr>
        <p:spPr>
          <a:xfrm>
            <a:off x="-1200149" y="2"/>
            <a:ext cx="1176300" cy="246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00">
                <a:solidFill>
                  <a:srgbClr val="0D0D0D"/>
                </a:solidFill>
                <a:latin typeface="Arimo"/>
                <a:ea typeface="Arimo"/>
                <a:cs typeface="Arimo"/>
                <a:sym typeface="Arimo"/>
              </a:rPr>
              <a:t>結束頁</a:t>
            </a:r>
            <a:endParaRPr sz="1000">
              <a:solidFill>
                <a:srgbClr val="0D0D0D"/>
              </a:solidFill>
              <a:latin typeface="Arimo"/>
              <a:ea typeface="Arimo"/>
              <a:cs typeface="Arimo"/>
              <a:sym typeface="Arimo"/>
            </a:endParaRPr>
          </a:p>
        </p:txBody>
      </p:sp>
      <p:sp>
        <p:nvSpPr>
          <p:cNvPr id="57474" name="Google Shape;57474;p194"/>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7475" name="Google Shape;57475;p194"/>
          <p:cNvGrpSpPr/>
          <p:nvPr/>
        </p:nvGrpSpPr>
        <p:grpSpPr>
          <a:xfrm>
            <a:off x="8136115" y="586449"/>
            <a:ext cx="504055" cy="370495"/>
            <a:chOff x="3137" y="13119"/>
            <a:chExt cx="1935" cy="1422"/>
          </a:xfrm>
        </p:grpSpPr>
        <p:sp>
          <p:nvSpPr>
            <p:cNvPr id="57476" name="Google Shape;57476;p194"/>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477" name="Google Shape;57477;p194"/>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478" name="Google Shape;57478;p194"/>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7479" name="Google Shape;57479;p194"/>
          <p:cNvSpPr txBox="1">
            <a:spLocks noGrp="1"/>
          </p:cNvSpPr>
          <p:nvPr>
            <p:ph type="sldNum" idx="12"/>
          </p:nvPr>
        </p:nvSpPr>
        <p:spPr>
          <a:xfrm>
            <a:off x="8064000" y="6667973"/>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7480" name="Google Shape;57480;p194"/>
          <p:cNvSpPr txBox="1">
            <a:spLocks noGrp="1"/>
          </p:cNvSpPr>
          <p:nvPr>
            <p:ph type="dt" idx="10"/>
          </p:nvPr>
        </p:nvSpPr>
        <p:spPr>
          <a:xfrm>
            <a:off x="6984000" y="6667973"/>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7481" name="Google Shape;57481;p194"/>
          <p:cNvSpPr txBox="1"/>
          <p:nvPr/>
        </p:nvSpPr>
        <p:spPr>
          <a:xfrm>
            <a:off x="-1200149" y="2"/>
            <a:ext cx="1176300" cy="246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00">
                <a:solidFill>
                  <a:srgbClr val="0D0D0D"/>
                </a:solidFill>
                <a:latin typeface="Arimo"/>
                <a:ea typeface="Arimo"/>
                <a:cs typeface="Arimo"/>
                <a:sym typeface="Arimo"/>
              </a:rPr>
              <a:t>結束頁</a:t>
            </a:r>
            <a:endParaRPr sz="1000">
              <a:solidFill>
                <a:srgbClr val="0D0D0D"/>
              </a:solidFill>
              <a:latin typeface="Arimo"/>
              <a:ea typeface="Arimo"/>
              <a:cs typeface="Arimo"/>
              <a:sym typeface="Arimo"/>
            </a:endParaRPr>
          </a:p>
        </p:txBody>
      </p:sp>
      <p:grpSp>
        <p:nvGrpSpPr>
          <p:cNvPr id="57482" name="Google Shape;57482;p194"/>
          <p:cNvGrpSpPr/>
          <p:nvPr/>
        </p:nvGrpSpPr>
        <p:grpSpPr>
          <a:xfrm>
            <a:off x="8136115" y="586449"/>
            <a:ext cx="504055" cy="370495"/>
            <a:chOff x="3137" y="13119"/>
            <a:chExt cx="1935" cy="1422"/>
          </a:xfrm>
        </p:grpSpPr>
        <p:sp>
          <p:nvSpPr>
            <p:cNvPr id="57483" name="Google Shape;57483;p194"/>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484" name="Google Shape;57484;p194"/>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485" name="Google Shape;57485;p194"/>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matchingName="2_自訂版面配置">
  <p:cSld name="2_自訂版面配置">
    <p:spTree>
      <p:nvGrpSpPr>
        <p:cNvPr id="1" name="Shape 57486"/>
        <p:cNvGrpSpPr/>
        <p:nvPr/>
      </p:nvGrpSpPr>
      <p:grpSpPr>
        <a:xfrm>
          <a:off x="0" y="0"/>
          <a:ext cx="0" cy="0"/>
          <a:chOff x="0" y="0"/>
          <a:chExt cx="0" cy="0"/>
        </a:xfrm>
      </p:grpSpPr>
      <p:pic>
        <p:nvPicPr>
          <p:cNvPr id="57487" name="Google Shape;57487;p195" descr="C:\Users\Marketing\Desktop\法說會\END頁-2.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57488" name="Google Shape;57488;p195"/>
          <p:cNvSpPr txBox="1"/>
          <p:nvPr/>
        </p:nvSpPr>
        <p:spPr>
          <a:xfrm>
            <a:off x="-1200149" y="2"/>
            <a:ext cx="1176300" cy="246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00">
                <a:solidFill>
                  <a:srgbClr val="0D0D0D"/>
                </a:solidFill>
                <a:latin typeface="Arimo"/>
                <a:ea typeface="Arimo"/>
                <a:cs typeface="Arimo"/>
                <a:sym typeface="Arimo"/>
              </a:rPr>
              <a:t>結束頁</a:t>
            </a:r>
            <a:endParaRPr sz="1000">
              <a:solidFill>
                <a:srgbClr val="0D0D0D"/>
              </a:solidFill>
              <a:latin typeface="Arimo"/>
              <a:ea typeface="Arimo"/>
              <a:cs typeface="Arimo"/>
              <a:sym typeface="Arimo"/>
            </a:endParaRPr>
          </a:p>
        </p:txBody>
      </p:sp>
      <p:sp>
        <p:nvSpPr>
          <p:cNvPr id="57489" name="Google Shape;57489;p195"/>
          <p:cNvSpPr txBox="1"/>
          <p:nvPr/>
        </p:nvSpPr>
        <p:spPr>
          <a:xfrm>
            <a:off x="1763245" y="4437114"/>
            <a:ext cx="47529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0C489C"/>
                </a:solidFill>
                <a:latin typeface="Arimo"/>
                <a:ea typeface="Arimo"/>
                <a:cs typeface="Arimo"/>
                <a:sym typeface="Arimo"/>
              </a:rPr>
              <a:t>www.idtech.com.tw</a:t>
            </a:r>
            <a:endParaRPr sz="1200">
              <a:solidFill>
                <a:srgbClr val="0C489C"/>
              </a:solidFill>
              <a:latin typeface="Arimo"/>
              <a:ea typeface="Arimo"/>
              <a:cs typeface="Arimo"/>
              <a:sym typeface="Arimo"/>
            </a:endParaRPr>
          </a:p>
        </p:txBody>
      </p:sp>
      <p:sp>
        <p:nvSpPr>
          <p:cNvPr id="57490" name="Google Shape;57490;p195"/>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7491" name="Google Shape;57491;p195"/>
          <p:cNvGrpSpPr/>
          <p:nvPr/>
        </p:nvGrpSpPr>
        <p:grpSpPr>
          <a:xfrm>
            <a:off x="8136115" y="586449"/>
            <a:ext cx="504055" cy="370495"/>
            <a:chOff x="3137" y="13119"/>
            <a:chExt cx="1935" cy="1422"/>
          </a:xfrm>
        </p:grpSpPr>
        <p:sp>
          <p:nvSpPr>
            <p:cNvPr id="57492" name="Google Shape;57492;p195"/>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493" name="Google Shape;57493;p195"/>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494" name="Google Shape;57494;p195"/>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7495" name="Google Shape;57495;p195"/>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7496" name="Google Shape;57496;p195"/>
          <p:cNvSpPr/>
          <p:nvPr/>
        </p:nvSpPr>
        <p:spPr>
          <a:xfrm>
            <a:off x="8028388"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sp>
        <p:nvSpPr>
          <p:cNvPr id="57497" name="Google Shape;57497;p195"/>
          <p:cNvSpPr txBox="1"/>
          <p:nvPr/>
        </p:nvSpPr>
        <p:spPr>
          <a:xfrm>
            <a:off x="-1200149" y="2"/>
            <a:ext cx="1176300" cy="246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00">
                <a:solidFill>
                  <a:srgbClr val="0D0D0D"/>
                </a:solidFill>
                <a:latin typeface="Arimo"/>
                <a:ea typeface="Arimo"/>
                <a:cs typeface="Arimo"/>
                <a:sym typeface="Arimo"/>
              </a:rPr>
              <a:t>結束頁</a:t>
            </a:r>
            <a:endParaRPr sz="1000">
              <a:solidFill>
                <a:srgbClr val="0D0D0D"/>
              </a:solidFill>
              <a:latin typeface="Arimo"/>
              <a:ea typeface="Arimo"/>
              <a:cs typeface="Arimo"/>
              <a:sym typeface="Arimo"/>
            </a:endParaRPr>
          </a:p>
        </p:txBody>
      </p:sp>
      <p:grpSp>
        <p:nvGrpSpPr>
          <p:cNvPr id="57498" name="Google Shape;57498;p195"/>
          <p:cNvGrpSpPr/>
          <p:nvPr/>
        </p:nvGrpSpPr>
        <p:grpSpPr>
          <a:xfrm>
            <a:off x="8136115" y="586449"/>
            <a:ext cx="504055" cy="370495"/>
            <a:chOff x="3137" y="13119"/>
            <a:chExt cx="1935" cy="1422"/>
          </a:xfrm>
        </p:grpSpPr>
        <p:sp>
          <p:nvSpPr>
            <p:cNvPr id="57499" name="Google Shape;57499;p195"/>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500" name="Google Shape;57500;p195"/>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7501" name="Google Shape;57501;p195"/>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7502" name="Google Shape;57502;p195"/>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7503" name="Google Shape;57503;p195"/>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_標題及物件">
  <p:cSld name="2_標題及物件">
    <p:spTree>
      <p:nvGrpSpPr>
        <p:cNvPr id="1" name="Shape 55534"/>
        <p:cNvGrpSpPr/>
        <p:nvPr/>
      </p:nvGrpSpPr>
      <p:grpSpPr>
        <a:xfrm>
          <a:off x="0" y="0"/>
          <a:ext cx="0" cy="0"/>
          <a:chOff x="0" y="0"/>
          <a:chExt cx="0" cy="0"/>
        </a:xfrm>
      </p:grpSpPr>
      <p:pic>
        <p:nvPicPr>
          <p:cNvPr id="55535" name="Google Shape;55535;p21"/>
          <p:cNvPicPr preferRelativeResize="0"/>
          <p:nvPr/>
        </p:nvPicPr>
        <p:blipFill rotWithShape="1">
          <a:blip r:embed="rId2">
            <a:alphaModFix/>
          </a:blip>
          <a:srcRect/>
          <a:stretch/>
        </p:blipFill>
        <p:spPr>
          <a:xfrm>
            <a:off x="0" y="1335163"/>
            <a:ext cx="9143999" cy="5334200"/>
          </a:xfrm>
          <a:prstGeom prst="rect">
            <a:avLst/>
          </a:prstGeom>
          <a:noFill/>
          <a:ln>
            <a:noFill/>
          </a:ln>
        </p:spPr>
      </p:pic>
      <p:sp>
        <p:nvSpPr>
          <p:cNvPr id="55536" name="Google Shape;55536;p21"/>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5537" name="Google Shape;55537;p21"/>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5538" name="Google Shape;55538;p21"/>
          <p:cNvGrpSpPr/>
          <p:nvPr/>
        </p:nvGrpSpPr>
        <p:grpSpPr>
          <a:xfrm>
            <a:off x="8136115" y="586449"/>
            <a:ext cx="504055" cy="370495"/>
            <a:chOff x="3137" y="13119"/>
            <a:chExt cx="1935" cy="1422"/>
          </a:xfrm>
        </p:grpSpPr>
        <p:sp>
          <p:nvSpPr>
            <p:cNvPr id="55539" name="Google Shape;55539;p21"/>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540" name="Google Shape;55540;p21"/>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541" name="Google Shape;55541;p21"/>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5542" name="Google Shape;55542;p21"/>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543" name="Google Shape;55543;p21"/>
          <p:cNvSpPr txBox="1">
            <a:spLocks noGrp="1"/>
          </p:cNvSpPr>
          <p:nvPr>
            <p:ph type="body" idx="1"/>
          </p:nvPr>
        </p:nvSpPr>
        <p:spPr>
          <a:xfrm>
            <a:off x="4140000" y="1260000"/>
            <a:ext cx="5004000" cy="5040000"/>
          </a:xfrm>
          <a:prstGeom prst="rect">
            <a:avLst/>
          </a:prstGeom>
          <a:noFill/>
          <a:ln>
            <a:noFill/>
          </a:ln>
        </p:spPr>
        <p:txBody>
          <a:bodyPr spcFirstLastPara="1" wrap="square" lIns="91425" tIns="45700" rIns="91425" bIns="45700" anchor="t" anchorCtr="0">
            <a:noAutofit/>
          </a:bodyPr>
          <a:lstStyle>
            <a:lvl1pPr marL="457200" lvl="0" indent="-228600" algn="l" rtl="0">
              <a:spcBef>
                <a:spcPts val="600"/>
              </a:spcBef>
              <a:spcAft>
                <a:spcPts val="0"/>
              </a:spcAft>
              <a:buClr>
                <a:srgbClr val="0070C0"/>
              </a:buClr>
              <a:buSzPts val="3200"/>
              <a:buNone/>
              <a:defRPr/>
            </a:lvl1pPr>
            <a:lvl2pPr marL="914400" lvl="1" indent="-361950" algn="l" rtl="0">
              <a:spcBef>
                <a:spcPts val="600"/>
              </a:spcBef>
              <a:spcAft>
                <a:spcPts val="0"/>
              </a:spcAft>
              <a:buClr>
                <a:srgbClr val="0070C0"/>
              </a:buClr>
              <a:buSzPts val="2100"/>
              <a:buFont typeface="Arial"/>
              <a:buChar char="•"/>
              <a:defRPr/>
            </a:lvl2pPr>
            <a:lvl3pPr marL="1371600" lvl="2" indent="-320039" algn="l" rtl="0">
              <a:spcBef>
                <a:spcPts val="600"/>
              </a:spcBef>
              <a:spcAft>
                <a:spcPts val="0"/>
              </a:spcAft>
              <a:buClr>
                <a:srgbClr val="0070C0"/>
              </a:buClr>
              <a:buSzPts val="1440"/>
              <a:buChar char="■"/>
              <a:defRPr/>
            </a:lvl3pPr>
            <a:lvl4pPr marL="1828800" lvl="3" indent="-304800" algn="l" rtl="0">
              <a:spcBef>
                <a:spcPts val="600"/>
              </a:spcBef>
              <a:spcAft>
                <a:spcPts val="0"/>
              </a:spcAft>
              <a:buClr>
                <a:srgbClr val="0070C0"/>
              </a:buClr>
              <a:buSzPts val="1200"/>
              <a:buChar char="◆"/>
              <a:defRPr/>
            </a:lvl4pPr>
            <a:lvl5pPr marL="2286000" lvl="4" indent="-355600" algn="l" rtl="0">
              <a:spcBef>
                <a:spcPts val="600"/>
              </a:spcBef>
              <a:spcAft>
                <a:spcPts val="0"/>
              </a:spcAft>
              <a:buClr>
                <a:srgbClr val="0070C0"/>
              </a:buClr>
              <a:buSzPts val="20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5544" name="Google Shape;55544;p21"/>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5545" name="Google Shape;55545;p21"/>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55546" name="Google Shape;55546;p21"/>
          <p:cNvCxnSpPr/>
          <p:nvPr/>
        </p:nvCxnSpPr>
        <p:spPr>
          <a:xfrm>
            <a:off x="432000" y="1080000"/>
            <a:ext cx="8280000" cy="0"/>
          </a:xfrm>
          <a:prstGeom prst="straightConnector1">
            <a:avLst/>
          </a:prstGeom>
          <a:noFill/>
          <a:ln w="9525" cap="flat" cmpd="sng">
            <a:solidFill>
              <a:srgbClr val="4A7DBA"/>
            </a:solidFill>
            <a:prstDash val="solid"/>
            <a:round/>
            <a:headEnd type="none" w="sm" len="sm"/>
            <a:tailEnd type="none" w="sm" len="sm"/>
          </a:ln>
        </p:spPr>
      </p:cxn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標題投影片" type="title">
  <p:cSld name="TITLE">
    <p:bg>
      <p:bgPr>
        <a:blipFill>
          <a:blip r:embed="rId2">
            <a:alphaModFix/>
          </a:blip>
          <a:stretch>
            <a:fillRect/>
          </a:stretch>
        </a:blipFill>
        <a:effectLst/>
      </p:bgPr>
    </p:bg>
    <p:spTree>
      <p:nvGrpSpPr>
        <p:cNvPr id="1" name="Shape 55321"/>
        <p:cNvGrpSpPr/>
        <p:nvPr/>
      </p:nvGrpSpPr>
      <p:grpSpPr>
        <a:xfrm>
          <a:off x="0" y="0"/>
          <a:ext cx="0" cy="0"/>
          <a:chOff x="0" y="0"/>
          <a:chExt cx="0" cy="0"/>
        </a:xfrm>
      </p:grpSpPr>
      <p:sp>
        <p:nvSpPr>
          <p:cNvPr id="55322" name="Google Shape;55322;p3"/>
          <p:cNvSpPr/>
          <p:nvPr/>
        </p:nvSpPr>
        <p:spPr>
          <a:xfrm>
            <a:off x="1689101" y="4600576"/>
            <a:ext cx="3746400" cy="45900"/>
          </a:xfrm>
          <a:prstGeom prst="rect">
            <a:avLst/>
          </a:prstGeom>
          <a:solidFill>
            <a:srgbClr val="FFE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5323" name="Google Shape;55323;p3"/>
          <p:cNvSpPr/>
          <p:nvPr/>
        </p:nvSpPr>
        <p:spPr>
          <a:xfrm>
            <a:off x="5364166" y="4600576"/>
            <a:ext cx="2111400" cy="45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5324" name="Google Shape;55324;p3"/>
          <p:cNvSpPr/>
          <p:nvPr/>
        </p:nvSpPr>
        <p:spPr>
          <a:xfrm>
            <a:off x="7475540" y="4600576"/>
            <a:ext cx="274500" cy="45900"/>
          </a:xfrm>
          <a:prstGeom prst="rect">
            <a:avLst/>
          </a:prstGeom>
          <a:solidFill>
            <a:srgbClr val="FFE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5325" name="Google Shape;55325;p3"/>
          <p:cNvSpPr/>
          <p:nvPr/>
        </p:nvSpPr>
        <p:spPr>
          <a:xfrm>
            <a:off x="7750175" y="4600576"/>
            <a:ext cx="274500" cy="45900"/>
          </a:xfrm>
          <a:prstGeom prst="rect">
            <a:avLst/>
          </a:prstGeom>
          <a:solidFill>
            <a:srgbClr val="FFD54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5326" name="Google Shape;55326;p3"/>
          <p:cNvSpPr/>
          <p:nvPr/>
        </p:nvSpPr>
        <p:spPr>
          <a:xfrm>
            <a:off x="8024813" y="4600576"/>
            <a:ext cx="284100" cy="45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5327" name="Google Shape;55327;p3"/>
          <p:cNvSpPr/>
          <p:nvPr/>
        </p:nvSpPr>
        <p:spPr>
          <a:xfrm>
            <a:off x="279400" y="4600576"/>
            <a:ext cx="566700" cy="45900"/>
          </a:xfrm>
          <a:prstGeom prst="rect">
            <a:avLst/>
          </a:prstGeom>
          <a:solidFill>
            <a:srgbClr val="FFD54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5328" name="Google Shape;55328;p3"/>
          <p:cNvSpPr/>
          <p:nvPr/>
        </p:nvSpPr>
        <p:spPr>
          <a:xfrm>
            <a:off x="846141" y="4600576"/>
            <a:ext cx="566700" cy="45900"/>
          </a:xfrm>
          <a:prstGeom prst="rect">
            <a:avLst/>
          </a:prstGeom>
          <a:solidFill>
            <a:srgbClr val="FFE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5329" name="Google Shape;55329;p3"/>
          <p:cNvSpPr/>
          <p:nvPr/>
        </p:nvSpPr>
        <p:spPr>
          <a:xfrm>
            <a:off x="1412878" y="4600576"/>
            <a:ext cx="282600" cy="45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5330" name="Google Shape;55330;p3"/>
          <p:cNvSpPr/>
          <p:nvPr/>
        </p:nvSpPr>
        <p:spPr>
          <a:xfrm>
            <a:off x="8304216" y="4600576"/>
            <a:ext cx="274500" cy="45900"/>
          </a:xfrm>
          <a:prstGeom prst="rect">
            <a:avLst/>
          </a:prstGeom>
          <a:solidFill>
            <a:srgbClr val="FFE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5331" name="Google Shape;55331;p3"/>
          <p:cNvSpPr/>
          <p:nvPr/>
        </p:nvSpPr>
        <p:spPr>
          <a:xfrm>
            <a:off x="8578853" y="4600576"/>
            <a:ext cx="284100" cy="45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5332" name="Google Shape;55332;p3"/>
          <p:cNvSpPr/>
          <p:nvPr/>
        </p:nvSpPr>
        <p:spPr>
          <a:xfrm>
            <a:off x="8863016" y="4600576"/>
            <a:ext cx="281100" cy="45900"/>
          </a:xfrm>
          <a:prstGeom prst="rect">
            <a:avLst/>
          </a:prstGeom>
          <a:solidFill>
            <a:srgbClr val="FFD54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5333" name="Google Shape;55333;p3"/>
          <p:cNvSpPr/>
          <p:nvPr/>
        </p:nvSpPr>
        <p:spPr>
          <a:xfrm>
            <a:off x="-4763" y="4600576"/>
            <a:ext cx="284100" cy="45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5334" name="Google Shape;55334;p3"/>
          <p:cNvSpPr txBox="1">
            <a:spLocks noGrp="1"/>
          </p:cNvSpPr>
          <p:nvPr>
            <p:ph type="ctrTitle"/>
          </p:nvPr>
        </p:nvSpPr>
        <p:spPr>
          <a:xfrm>
            <a:off x="0" y="2808000"/>
            <a:ext cx="9144000" cy="1800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SzPts val="1400"/>
              <a:buNone/>
              <a:defRPr sz="4400" b="1">
                <a:solidFill>
                  <a:schemeClr val="dk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335" name="Google Shape;55335;p3"/>
          <p:cNvSpPr txBox="1">
            <a:spLocks noGrp="1"/>
          </p:cNvSpPr>
          <p:nvPr>
            <p:ph type="subTitle" idx="1"/>
          </p:nvPr>
        </p:nvSpPr>
        <p:spPr>
          <a:xfrm>
            <a:off x="1763688" y="4941168"/>
            <a:ext cx="3528300" cy="1656300"/>
          </a:xfrm>
          <a:prstGeom prst="rect">
            <a:avLst/>
          </a:prstGeom>
          <a:noFill/>
          <a:ln>
            <a:noFill/>
          </a:ln>
        </p:spPr>
        <p:txBody>
          <a:bodyPr spcFirstLastPara="1" wrap="square" lIns="91425" tIns="45700" rIns="91425" bIns="45700" anchor="t" anchorCtr="0">
            <a:noAutofit/>
          </a:bodyPr>
          <a:lstStyle>
            <a:lvl1pPr lvl="0" algn="l" rtl="0">
              <a:spcBef>
                <a:spcPts val="600"/>
              </a:spcBef>
              <a:spcAft>
                <a:spcPts val="0"/>
              </a:spcAft>
              <a:buSzPts val="3200"/>
              <a:buNone/>
              <a:defRPr b="0">
                <a:solidFill>
                  <a:srgbClr val="002060"/>
                </a:solidFill>
              </a:defRPr>
            </a:lvl1pPr>
            <a:lvl2pPr lvl="1" algn="ctr" rtl="0">
              <a:spcBef>
                <a:spcPts val="600"/>
              </a:spcBef>
              <a:spcAft>
                <a:spcPts val="0"/>
              </a:spcAft>
              <a:buSzPts val="2100"/>
              <a:buNone/>
              <a:defRPr>
                <a:solidFill>
                  <a:srgbClr val="888888"/>
                </a:solidFill>
              </a:defRPr>
            </a:lvl2pPr>
            <a:lvl3pPr lvl="2" algn="ctr" rtl="0">
              <a:spcBef>
                <a:spcPts val="600"/>
              </a:spcBef>
              <a:spcAft>
                <a:spcPts val="0"/>
              </a:spcAft>
              <a:buSzPts val="1440"/>
              <a:buNone/>
              <a:defRPr>
                <a:solidFill>
                  <a:srgbClr val="888888"/>
                </a:solidFill>
              </a:defRPr>
            </a:lvl3pPr>
            <a:lvl4pPr lvl="3" algn="ctr" rtl="0">
              <a:spcBef>
                <a:spcPts val="600"/>
              </a:spcBef>
              <a:spcAft>
                <a:spcPts val="0"/>
              </a:spcAft>
              <a:buSzPts val="1200"/>
              <a:buNone/>
              <a:defRPr>
                <a:solidFill>
                  <a:srgbClr val="888888"/>
                </a:solidFill>
              </a:defRPr>
            </a:lvl4pPr>
            <a:lvl5pPr lvl="4" algn="ctr" rtl="0">
              <a:spcBef>
                <a:spcPts val="600"/>
              </a:spcBef>
              <a:spcAft>
                <a:spcPts val="0"/>
              </a:spcAft>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pic>
        <p:nvPicPr>
          <p:cNvPr id="55336" name="Google Shape;55336;p3"/>
          <p:cNvPicPr preferRelativeResize="0"/>
          <p:nvPr/>
        </p:nvPicPr>
        <p:blipFill rotWithShape="1">
          <a:blip r:embed="rId3">
            <a:alphaModFix/>
          </a:blip>
          <a:srcRect/>
          <a:stretch/>
        </p:blipFill>
        <p:spPr>
          <a:xfrm>
            <a:off x="5458917" y="116635"/>
            <a:ext cx="2857500" cy="714375"/>
          </a:xfrm>
          <a:prstGeom prst="rect">
            <a:avLst/>
          </a:prstGeom>
          <a:noFill/>
          <a:ln>
            <a:noFill/>
          </a:ln>
        </p:spPr>
      </p:pic>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區段標題">
  <p:cSld name="區段標題">
    <p:bg>
      <p:bgPr>
        <a:blipFill>
          <a:blip r:embed="rId2">
            <a:alphaModFix/>
          </a:blip>
          <a:stretch>
            <a:fillRect/>
          </a:stretch>
        </a:blipFill>
        <a:effectLst/>
      </p:bgPr>
    </p:bg>
    <p:spTree>
      <p:nvGrpSpPr>
        <p:cNvPr id="1" name="Shape 55547"/>
        <p:cNvGrpSpPr/>
        <p:nvPr/>
      </p:nvGrpSpPr>
      <p:grpSpPr>
        <a:xfrm>
          <a:off x="0" y="0"/>
          <a:ext cx="0" cy="0"/>
          <a:chOff x="0" y="0"/>
          <a:chExt cx="0" cy="0"/>
        </a:xfrm>
      </p:grpSpPr>
      <p:pic>
        <p:nvPicPr>
          <p:cNvPr id="55548" name="Google Shape;55548;p22"/>
          <p:cNvPicPr preferRelativeResize="0"/>
          <p:nvPr/>
        </p:nvPicPr>
        <p:blipFill rotWithShape="1">
          <a:blip r:embed="rId3">
            <a:alphaModFix/>
          </a:blip>
          <a:srcRect/>
          <a:stretch/>
        </p:blipFill>
        <p:spPr>
          <a:xfrm>
            <a:off x="0" y="1343803"/>
            <a:ext cx="9143999" cy="5334197"/>
          </a:xfrm>
          <a:prstGeom prst="rect">
            <a:avLst/>
          </a:prstGeom>
          <a:noFill/>
          <a:ln>
            <a:noFill/>
          </a:ln>
        </p:spPr>
      </p:pic>
      <p:sp>
        <p:nvSpPr>
          <p:cNvPr id="55549" name="Google Shape;55549;p22"/>
          <p:cNvSpPr txBox="1">
            <a:spLocks noGrp="1"/>
          </p:cNvSpPr>
          <p:nvPr>
            <p:ph type="title"/>
          </p:nvPr>
        </p:nvSpPr>
        <p:spPr>
          <a:xfrm>
            <a:off x="0" y="1260000"/>
            <a:ext cx="9144000" cy="900000"/>
          </a:xfrm>
          <a:prstGeom prst="rect">
            <a:avLst/>
          </a:prstGeom>
          <a:noFill/>
          <a:ln>
            <a:noFill/>
          </a:ln>
        </p:spPr>
        <p:txBody>
          <a:bodyPr spcFirstLastPara="1" wrap="square" lIns="91425" tIns="45700" rIns="91425" bIns="45700" anchor="t" anchorCtr="0">
            <a:normAutofit/>
          </a:bodyPr>
          <a:lstStyle>
            <a:lvl1pPr lvl="0" algn="ctr" rtl="0">
              <a:spcBef>
                <a:spcPts val="0"/>
              </a:spcBef>
              <a:spcAft>
                <a:spcPts val="0"/>
              </a:spcAft>
              <a:buSzPts val="1400"/>
              <a:buNone/>
              <a:defRPr sz="4400" b="1" cap="none"/>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55550" name="Google Shape;55550;p22"/>
          <p:cNvPicPr preferRelativeResize="0"/>
          <p:nvPr/>
        </p:nvPicPr>
        <p:blipFill rotWithShape="1">
          <a:blip r:embed="rId4">
            <a:alphaModFix/>
          </a:blip>
          <a:srcRect/>
          <a:stretch/>
        </p:blipFill>
        <p:spPr>
          <a:xfrm>
            <a:off x="5472005" y="116635"/>
            <a:ext cx="2840374" cy="711071"/>
          </a:xfrm>
          <a:prstGeom prst="rect">
            <a:avLst/>
          </a:prstGeom>
          <a:noFill/>
          <a:ln>
            <a:noFill/>
          </a:ln>
        </p:spPr>
      </p:pic>
      <p:sp>
        <p:nvSpPr>
          <p:cNvPr id="55551" name="Google Shape;55551;p22"/>
          <p:cNvSpPr txBox="1">
            <a:spLocks noGrp="1"/>
          </p:cNvSpPr>
          <p:nvPr>
            <p:ph type="body" idx="1"/>
          </p:nvPr>
        </p:nvSpPr>
        <p:spPr>
          <a:xfrm>
            <a:off x="0" y="2340000"/>
            <a:ext cx="9144000" cy="3960000"/>
          </a:xfrm>
          <a:prstGeom prst="rect">
            <a:avLst/>
          </a:prstGeom>
          <a:noFill/>
          <a:ln>
            <a:noFill/>
          </a:ln>
        </p:spPr>
        <p:txBody>
          <a:bodyPr spcFirstLastPara="1" wrap="square" lIns="91425" tIns="45700" rIns="91425" bIns="45700" anchor="t" anchorCtr="0">
            <a:noAutofit/>
          </a:bodyPr>
          <a:lstStyle>
            <a:lvl1pPr marL="457200" lvl="0" indent="-228600" algn="ctr" rtl="0">
              <a:lnSpc>
                <a:spcPct val="150000"/>
              </a:lnSpc>
              <a:spcBef>
                <a:spcPts val="600"/>
              </a:spcBef>
              <a:spcAft>
                <a:spcPts val="0"/>
              </a:spcAft>
              <a:buSzPts val="3200"/>
              <a:buNone/>
              <a:defRPr/>
            </a:lvl1pPr>
            <a:lvl2pPr marL="914400" lvl="1" indent="-314325" algn="l" rtl="0">
              <a:spcBef>
                <a:spcPts val="600"/>
              </a:spcBef>
              <a:spcAft>
                <a:spcPts val="0"/>
              </a:spcAft>
              <a:buSzPts val="1350"/>
              <a:buChar char="⮚"/>
              <a:defRPr/>
            </a:lvl2pPr>
            <a:lvl3pPr marL="1371600" lvl="2" indent="-297180" algn="l" rtl="0">
              <a:spcBef>
                <a:spcPts val="600"/>
              </a:spcBef>
              <a:spcAft>
                <a:spcPts val="0"/>
              </a:spcAft>
              <a:buSzPts val="1080"/>
              <a:buChar char="■"/>
              <a:defRPr/>
            </a:lvl3pPr>
            <a:lvl4pPr marL="1828800" lvl="3" indent="-297180" algn="l" rtl="0">
              <a:spcBef>
                <a:spcPts val="600"/>
              </a:spcBef>
              <a:spcAft>
                <a:spcPts val="0"/>
              </a:spcAft>
              <a:buSzPts val="1080"/>
              <a:buChar char="◆"/>
              <a:defRPr/>
            </a:lvl4pPr>
            <a:lvl5pPr marL="2286000" lvl="4" indent="-342900" algn="l" rtl="0">
              <a:spcBef>
                <a:spcPts val="60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5552" name="Google Shape;55552;p22"/>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5553" name="Google Shape;55553;p22"/>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5554" name="Google Shape;55554;p22"/>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區段標題">
  <p:cSld name="1_區段標題">
    <p:bg>
      <p:bgPr>
        <a:blipFill>
          <a:blip r:embed="rId2">
            <a:alphaModFix/>
          </a:blip>
          <a:stretch>
            <a:fillRect/>
          </a:stretch>
        </a:blipFill>
        <a:effectLst/>
      </p:bgPr>
    </p:bg>
    <p:spTree>
      <p:nvGrpSpPr>
        <p:cNvPr id="1" name="Shape 55555"/>
        <p:cNvGrpSpPr/>
        <p:nvPr/>
      </p:nvGrpSpPr>
      <p:grpSpPr>
        <a:xfrm>
          <a:off x="0" y="0"/>
          <a:ext cx="0" cy="0"/>
          <a:chOff x="0" y="0"/>
          <a:chExt cx="0" cy="0"/>
        </a:xfrm>
      </p:grpSpPr>
      <p:sp>
        <p:nvSpPr>
          <p:cNvPr id="55556" name="Google Shape;55556;p23"/>
          <p:cNvSpPr txBox="1">
            <a:spLocks noGrp="1"/>
          </p:cNvSpPr>
          <p:nvPr>
            <p:ph type="title"/>
          </p:nvPr>
        </p:nvSpPr>
        <p:spPr>
          <a:xfrm>
            <a:off x="1692000" y="2708921"/>
            <a:ext cx="3672000" cy="18723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SzPts val="1400"/>
              <a:buNone/>
              <a:defRPr sz="4000" b="0" cap="none"/>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55557" name="Google Shape;55557;p23"/>
          <p:cNvPicPr preferRelativeResize="0"/>
          <p:nvPr/>
        </p:nvPicPr>
        <p:blipFill rotWithShape="1">
          <a:blip r:embed="rId3">
            <a:alphaModFix/>
          </a:blip>
          <a:srcRect/>
          <a:stretch/>
        </p:blipFill>
        <p:spPr>
          <a:xfrm>
            <a:off x="5472005" y="116635"/>
            <a:ext cx="2840374" cy="711071"/>
          </a:xfrm>
          <a:prstGeom prst="rect">
            <a:avLst/>
          </a:prstGeom>
          <a:noFill/>
          <a:ln>
            <a:noFill/>
          </a:ln>
        </p:spPr>
      </p:pic>
      <p:pic>
        <p:nvPicPr>
          <p:cNvPr id="55558" name="Google Shape;55558;p23"/>
          <p:cNvPicPr preferRelativeResize="0"/>
          <p:nvPr/>
        </p:nvPicPr>
        <p:blipFill rotWithShape="1">
          <a:blip r:embed="rId4">
            <a:alphaModFix/>
          </a:blip>
          <a:srcRect t="58829"/>
          <a:stretch/>
        </p:blipFill>
        <p:spPr>
          <a:xfrm>
            <a:off x="0" y="4653139"/>
            <a:ext cx="9143999" cy="2196137"/>
          </a:xfrm>
          <a:prstGeom prst="rect">
            <a:avLst/>
          </a:prstGeom>
          <a:noFill/>
          <a:ln>
            <a:noFill/>
          </a:ln>
        </p:spPr>
      </p:pic>
      <p:pic>
        <p:nvPicPr>
          <p:cNvPr id="55559" name="Google Shape;55559;p23"/>
          <p:cNvPicPr preferRelativeResize="0"/>
          <p:nvPr/>
        </p:nvPicPr>
        <p:blipFill rotWithShape="1">
          <a:blip r:embed="rId4">
            <a:alphaModFix/>
          </a:blip>
          <a:srcRect b="77783"/>
          <a:stretch/>
        </p:blipFill>
        <p:spPr>
          <a:xfrm>
            <a:off x="0" y="1523804"/>
            <a:ext cx="9143999" cy="1185116"/>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只有標題" type="titleOnly">
  <p:cSld name="TITLE_ONLY">
    <p:spTree>
      <p:nvGrpSpPr>
        <p:cNvPr id="1" name="Shape 55560"/>
        <p:cNvGrpSpPr/>
        <p:nvPr/>
      </p:nvGrpSpPr>
      <p:grpSpPr>
        <a:xfrm>
          <a:off x="0" y="0"/>
          <a:ext cx="0" cy="0"/>
          <a:chOff x="0" y="0"/>
          <a:chExt cx="0" cy="0"/>
        </a:xfrm>
      </p:grpSpPr>
      <p:sp>
        <p:nvSpPr>
          <p:cNvPr id="55561" name="Google Shape;55561;p24"/>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5562" name="Google Shape;55562;p24"/>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5563" name="Google Shape;55563;p24"/>
          <p:cNvGrpSpPr/>
          <p:nvPr/>
        </p:nvGrpSpPr>
        <p:grpSpPr>
          <a:xfrm>
            <a:off x="8136115" y="586449"/>
            <a:ext cx="504055" cy="370495"/>
            <a:chOff x="3137" y="13119"/>
            <a:chExt cx="1935" cy="1422"/>
          </a:xfrm>
        </p:grpSpPr>
        <p:sp>
          <p:nvSpPr>
            <p:cNvPr id="55564" name="Google Shape;55564;p24"/>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565" name="Google Shape;55565;p24"/>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566" name="Google Shape;55566;p24"/>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5567" name="Google Shape;55567;p24"/>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568" name="Google Shape;55568;p24"/>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5569" name="Google Shape;55569;p24"/>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只有標題-標題置中">
  <p:cSld name="只有標題-標題置中">
    <p:spTree>
      <p:nvGrpSpPr>
        <p:cNvPr id="1" name="Shape 55570"/>
        <p:cNvGrpSpPr/>
        <p:nvPr/>
      </p:nvGrpSpPr>
      <p:grpSpPr>
        <a:xfrm>
          <a:off x="0" y="0"/>
          <a:ext cx="0" cy="0"/>
          <a:chOff x="0" y="0"/>
          <a:chExt cx="0" cy="0"/>
        </a:xfrm>
      </p:grpSpPr>
      <p:sp>
        <p:nvSpPr>
          <p:cNvPr id="55571" name="Google Shape;55571;p25"/>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5572" name="Google Shape;55572;p25"/>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5573" name="Google Shape;55573;p25"/>
          <p:cNvGrpSpPr/>
          <p:nvPr/>
        </p:nvGrpSpPr>
        <p:grpSpPr>
          <a:xfrm>
            <a:off x="8136115" y="586449"/>
            <a:ext cx="504055" cy="370495"/>
            <a:chOff x="3137" y="13119"/>
            <a:chExt cx="1935" cy="1422"/>
          </a:xfrm>
        </p:grpSpPr>
        <p:sp>
          <p:nvSpPr>
            <p:cNvPr id="55574" name="Google Shape;55574;p25"/>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575" name="Google Shape;55575;p25"/>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576" name="Google Shape;55576;p25"/>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5577" name="Google Shape;55577;p25"/>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5578" name="Google Shape;55578;p25"/>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579" name="Google Shape;55579;p25"/>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55580" name="Google Shape;55580;p25"/>
          <p:cNvPicPr preferRelativeResize="0"/>
          <p:nvPr/>
        </p:nvPicPr>
        <p:blipFill rotWithShape="1">
          <a:blip r:embed="rId2">
            <a:alphaModFix/>
          </a:blip>
          <a:srcRect/>
          <a:stretch/>
        </p:blipFill>
        <p:spPr>
          <a:xfrm>
            <a:off x="0" y="1335163"/>
            <a:ext cx="9143999" cy="5334200"/>
          </a:xfrm>
          <a:prstGeom prst="rect">
            <a:avLst/>
          </a:prstGeom>
          <a:noFill/>
          <a:ln>
            <a:noFill/>
          </a:ln>
        </p:spPr>
      </p:pic>
    </p:spTree>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只有標題-標題置中">
  <p:cSld name="1_只有標題-標題置中">
    <p:spTree>
      <p:nvGrpSpPr>
        <p:cNvPr id="1" name="Shape 55581"/>
        <p:cNvGrpSpPr/>
        <p:nvPr/>
      </p:nvGrpSpPr>
      <p:grpSpPr>
        <a:xfrm>
          <a:off x="0" y="0"/>
          <a:ext cx="0" cy="0"/>
          <a:chOff x="0" y="0"/>
          <a:chExt cx="0" cy="0"/>
        </a:xfrm>
      </p:grpSpPr>
      <p:sp>
        <p:nvSpPr>
          <p:cNvPr id="55582" name="Google Shape;55582;p26"/>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5583" name="Google Shape;55583;p26"/>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5584" name="Google Shape;55584;p26"/>
          <p:cNvGrpSpPr/>
          <p:nvPr/>
        </p:nvGrpSpPr>
        <p:grpSpPr>
          <a:xfrm>
            <a:off x="8136115" y="586449"/>
            <a:ext cx="504055" cy="370495"/>
            <a:chOff x="3137" y="13119"/>
            <a:chExt cx="1935" cy="1422"/>
          </a:xfrm>
        </p:grpSpPr>
        <p:sp>
          <p:nvSpPr>
            <p:cNvPr id="55585" name="Google Shape;55585;p26"/>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586" name="Google Shape;55586;p26"/>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587" name="Google Shape;55587;p26"/>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5588" name="Google Shape;55588;p26"/>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589" name="Google Shape;55589;p26"/>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5590" name="Google Shape;55590;p26"/>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只有標題-標題置中+下標線">
  <p:cSld name="只有標題-標題置中+下標線">
    <p:spTree>
      <p:nvGrpSpPr>
        <p:cNvPr id="1" name="Shape 55591"/>
        <p:cNvGrpSpPr/>
        <p:nvPr/>
      </p:nvGrpSpPr>
      <p:grpSpPr>
        <a:xfrm>
          <a:off x="0" y="0"/>
          <a:ext cx="0" cy="0"/>
          <a:chOff x="0" y="0"/>
          <a:chExt cx="0" cy="0"/>
        </a:xfrm>
      </p:grpSpPr>
      <p:sp>
        <p:nvSpPr>
          <p:cNvPr id="55592" name="Google Shape;55592;p27"/>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5593" name="Google Shape;55593;p27"/>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5594" name="Google Shape;55594;p27"/>
          <p:cNvGrpSpPr/>
          <p:nvPr/>
        </p:nvGrpSpPr>
        <p:grpSpPr>
          <a:xfrm>
            <a:off x="8136115" y="586449"/>
            <a:ext cx="504055" cy="370495"/>
            <a:chOff x="3137" y="13119"/>
            <a:chExt cx="1935" cy="1422"/>
          </a:xfrm>
        </p:grpSpPr>
        <p:sp>
          <p:nvSpPr>
            <p:cNvPr id="55595" name="Google Shape;55595;p27"/>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596" name="Google Shape;55596;p27"/>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597" name="Google Shape;55597;p27"/>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5598" name="Google Shape;55598;p27"/>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599" name="Google Shape;55599;p27"/>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5600" name="Google Shape;55600;p27"/>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55601" name="Google Shape;55601;p27"/>
          <p:cNvCxnSpPr/>
          <p:nvPr/>
        </p:nvCxnSpPr>
        <p:spPr>
          <a:xfrm>
            <a:off x="432000" y="1080000"/>
            <a:ext cx="8280000" cy="0"/>
          </a:xfrm>
          <a:prstGeom prst="straightConnector1">
            <a:avLst/>
          </a:prstGeom>
          <a:noFill/>
          <a:ln w="9525" cap="flat" cmpd="sng">
            <a:solidFill>
              <a:srgbClr val="4A7DBA"/>
            </a:solidFill>
            <a:prstDash val="solid"/>
            <a:round/>
            <a:headEnd type="none" w="sm" len="sm"/>
            <a:tailEnd type="none" w="sm" len="sm"/>
          </a:ln>
        </p:spPr>
      </p:cxnSp>
    </p:spTree>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55602"/>
        <p:cNvGrpSpPr/>
        <p:nvPr/>
      </p:nvGrpSpPr>
      <p:grpSpPr>
        <a:xfrm>
          <a:off x="0" y="0"/>
          <a:ext cx="0" cy="0"/>
          <a:chOff x="0" y="0"/>
          <a:chExt cx="0" cy="0"/>
        </a:xfrm>
      </p:grpSpPr>
      <p:sp>
        <p:nvSpPr>
          <p:cNvPr id="55603" name="Google Shape;55603;p28"/>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5604" name="Google Shape;55604;p28"/>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5605" name="Google Shape;55605;p28"/>
          <p:cNvGrpSpPr/>
          <p:nvPr/>
        </p:nvGrpSpPr>
        <p:grpSpPr>
          <a:xfrm>
            <a:off x="8136115" y="586449"/>
            <a:ext cx="504055" cy="370495"/>
            <a:chOff x="3137" y="13119"/>
            <a:chExt cx="1935" cy="1422"/>
          </a:xfrm>
        </p:grpSpPr>
        <p:sp>
          <p:nvSpPr>
            <p:cNvPr id="55606" name="Google Shape;55606;p28"/>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607" name="Google Shape;55607;p28"/>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608" name="Google Shape;55608;p28"/>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5609" name="Google Shape;55609;p28"/>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5610" name="Google Shape;55610;p28"/>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自訂版面配置">
  <p:cSld name="1_自訂版面配置">
    <p:bg>
      <p:bgPr>
        <a:blipFill>
          <a:blip r:embed="rId2">
            <a:alphaModFix/>
          </a:blip>
          <a:stretch>
            <a:fillRect/>
          </a:stretch>
        </a:blipFill>
        <a:effectLst/>
      </p:bgPr>
    </p:bg>
    <p:spTree>
      <p:nvGrpSpPr>
        <p:cNvPr id="1" name="Shape 55611"/>
        <p:cNvGrpSpPr/>
        <p:nvPr/>
      </p:nvGrpSpPr>
      <p:grpSpPr>
        <a:xfrm>
          <a:off x="0" y="0"/>
          <a:ext cx="0" cy="0"/>
          <a:chOff x="0" y="0"/>
          <a:chExt cx="0" cy="0"/>
        </a:xfrm>
      </p:grpSpPr>
      <p:sp>
        <p:nvSpPr>
          <p:cNvPr id="55612" name="Google Shape;55612;p29"/>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5613" name="Google Shape;55613;p29"/>
          <p:cNvSpPr/>
          <p:nvPr/>
        </p:nvSpPr>
        <p:spPr>
          <a:xfrm>
            <a:off x="8028388"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sp>
        <p:nvSpPr>
          <p:cNvPr id="55614" name="Google Shape;55614;p29"/>
          <p:cNvSpPr txBox="1"/>
          <p:nvPr/>
        </p:nvSpPr>
        <p:spPr>
          <a:xfrm>
            <a:off x="-1200149" y="2"/>
            <a:ext cx="1176300" cy="246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00">
                <a:solidFill>
                  <a:srgbClr val="0D0D0D"/>
                </a:solidFill>
                <a:latin typeface="Arimo"/>
                <a:ea typeface="Arimo"/>
                <a:cs typeface="Arimo"/>
                <a:sym typeface="Arimo"/>
              </a:rPr>
              <a:t>結束頁</a:t>
            </a:r>
            <a:endParaRPr sz="1000">
              <a:solidFill>
                <a:srgbClr val="0D0D0D"/>
              </a:solidFill>
              <a:latin typeface="Arimo"/>
              <a:ea typeface="Arimo"/>
              <a:cs typeface="Arimo"/>
              <a:sym typeface="Arimo"/>
            </a:endParaRPr>
          </a:p>
        </p:txBody>
      </p:sp>
      <p:sp>
        <p:nvSpPr>
          <p:cNvPr id="55615" name="Google Shape;55615;p29"/>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5616" name="Google Shape;55616;p29"/>
          <p:cNvGrpSpPr/>
          <p:nvPr/>
        </p:nvGrpSpPr>
        <p:grpSpPr>
          <a:xfrm>
            <a:off x="8136115" y="586449"/>
            <a:ext cx="504055" cy="370495"/>
            <a:chOff x="3137" y="13119"/>
            <a:chExt cx="1935" cy="1422"/>
          </a:xfrm>
        </p:grpSpPr>
        <p:sp>
          <p:nvSpPr>
            <p:cNvPr id="55617" name="Google Shape;55617;p29"/>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618" name="Google Shape;55618;p29"/>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619" name="Google Shape;55619;p29"/>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5620" name="Google Shape;55620;p29"/>
          <p:cNvSpPr txBox="1">
            <a:spLocks noGrp="1"/>
          </p:cNvSpPr>
          <p:nvPr>
            <p:ph type="sldNum" idx="12"/>
          </p:nvPr>
        </p:nvSpPr>
        <p:spPr>
          <a:xfrm>
            <a:off x="8064000" y="6667973"/>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5621" name="Google Shape;55621;p29"/>
          <p:cNvSpPr txBox="1">
            <a:spLocks noGrp="1"/>
          </p:cNvSpPr>
          <p:nvPr>
            <p:ph type="dt" idx="10"/>
          </p:nvPr>
        </p:nvSpPr>
        <p:spPr>
          <a:xfrm>
            <a:off x="6984000" y="6667973"/>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622" name="Google Shape;55622;p29"/>
          <p:cNvSpPr txBox="1"/>
          <p:nvPr/>
        </p:nvSpPr>
        <p:spPr>
          <a:xfrm>
            <a:off x="-1200149" y="2"/>
            <a:ext cx="1176300" cy="246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00">
                <a:solidFill>
                  <a:srgbClr val="0D0D0D"/>
                </a:solidFill>
                <a:latin typeface="Arimo"/>
                <a:ea typeface="Arimo"/>
                <a:cs typeface="Arimo"/>
                <a:sym typeface="Arimo"/>
              </a:rPr>
              <a:t>結束頁</a:t>
            </a:r>
            <a:endParaRPr sz="1000">
              <a:solidFill>
                <a:srgbClr val="0D0D0D"/>
              </a:solidFill>
              <a:latin typeface="Arimo"/>
              <a:ea typeface="Arimo"/>
              <a:cs typeface="Arimo"/>
              <a:sym typeface="Arimo"/>
            </a:endParaRPr>
          </a:p>
        </p:txBody>
      </p:sp>
      <p:grpSp>
        <p:nvGrpSpPr>
          <p:cNvPr id="55623" name="Google Shape;55623;p29"/>
          <p:cNvGrpSpPr/>
          <p:nvPr/>
        </p:nvGrpSpPr>
        <p:grpSpPr>
          <a:xfrm>
            <a:off x="8136115" y="586449"/>
            <a:ext cx="504055" cy="370495"/>
            <a:chOff x="3137" y="13119"/>
            <a:chExt cx="1935" cy="1422"/>
          </a:xfrm>
        </p:grpSpPr>
        <p:sp>
          <p:nvSpPr>
            <p:cNvPr id="55624" name="Google Shape;55624;p29"/>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625" name="Google Shape;55625;p29"/>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626" name="Google Shape;55626;p29"/>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_自訂版面配置">
  <p:cSld name="2_自訂版面配置">
    <p:spTree>
      <p:nvGrpSpPr>
        <p:cNvPr id="1" name="Shape 55627"/>
        <p:cNvGrpSpPr/>
        <p:nvPr/>
      </p:nvGrpSpPr>
      <p:grpSpPr>
        <a:xfrm>
          <a:off x="0" y="0"/>
          <a:ext cx="0" cy="0"/>
          <a:chOff x="0" y="0"/>
          <a:chExt cx="0" cy="0"/>
        </a:xfrm>
      </p:grpSpPr>
      <p:pic>
        <p:nvPicPr>
          <p:cNvPr id="55628" name="Google Shape;55628;p30" descr="C:\Users\Marketing\Desktop\法說會\END頁-2.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55629" name="Google Shape;55629;p30"/>
          <p:cNvSpPr txBox="1"/>
          <p:nvPr/>
        </p:nvSpPr>
        <p:spPr>
          <a:xfrm>
            <a:off x="-1200149" y="2"/>
            <a:ext cx="1176300" cy="246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00">
                <a:solidFill>
                  <a:srgbClr val="0D0D0D"/>
                </a:solidFill>
                <a:latin typeface="Arimo"/>
                <a:ea typeface="Arimo"/>
                <a:cs typeface="Arimo"/>
                <a:sym typeface="Arimo"/>
              </a:rPr>
              <a:t>結束頁</a:t>
            </a:r>
            <a:endParaRPr sz="1000">
              <a:solidFill>
                <a:srgbClr val="0D0D0D"/>
              </a:solidFill>
              <a:latin typeface="Arimo"/>
              <a:ea typeface="Arimo"/>
              <a:cs typeface="Arimo"/>
              <a:sym typeface="Arimo"/>
            </a:endParaRPr>
          </a:p>
        </p:txBody>
      </p:sp>
      <p:sp>
        <p:nvSpPr>
          <p:cNvPr id="55630" name="Google Shape;55630;p30"/>
          <p:cNvSpPr txBox="1"/>
          <p:nvPr/>
        </p:nvSpPr>
        <p:spPr>
          <a:xfrm>
            <a:off x="1763245" y="4437114"/>
            <a:ext cx="47529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0C489C"/>
                </a:solidFill>
                <a:latin typeface="Arimo"/>
                <a:ea typeface="Arimo"/>
                <a:cs typeface="Arimo"/>
                <a:sym typeface="Arimo"/>
              </a:rPr>
              <a:t>www.idtech.com.tw</a:t>
            </a:r>
            <a:endParaRPr sz="1200">
              <a:solidFill>
                <a:srgbClr val="0C489C"/>
              </a:solidFill>
              <a:latin typeface="Arimo"/>
              <a:ea typeface="Arimo"/>
              <a:cs typeface="Arimo"/>
              <a:sym typeface="Arimo"/>
            </a:endParaRPr>
          </a:p>
        </p:txBody>
      </p:sp>
      <p:sp>
        <p:nvSpPr>
          <p:cNvPr id="55631" name="Google Shape;55631;p30"/>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5632" name="Google Shape;55632;p30"/>
          <p:cNvGrpSpPr/>
          <p:nvPr/>
        </p:nvGrpSpPr>
        <p:grpSpPr>
          <a:xfrm>
            <a:off x="8136115" y="586449"/>
            <a:ext cx="504055" cy="370495"/>
            <a:chOff x="3137" y="13119"/>
            <a:chExt cx="1935" cy="1422"/>
          </a:xfrm>
        </p:grpSpPr>
        <p:sp>
          <p:nvSpPr>
            <p:cNvPr id="55633" name="Google Shape;55633;p30"/>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634" name="Google Shape;55634;p30"/>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635" name="Google Shape;55635;p30"/>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5636" name="Google Shape;55636;p30"/>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5637" name="Google Shape;55637;p30"/>
          <p:cNvSpPr/>
          <p:nvPr/>
        </p:nvSpPr>
        <p:spPr>
          <a:xfrm>
            <a:off x="8028388"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sp>
        <p:nvSpPr>
          <p:cNvPr id="55638" name="Google Shape;55638;p30"/>
          <p:cNvSpPr txBox="1"/>
          <p:nvPr/>
        </p:nvSpPr>
        <p:spPr>
          <a:xfrm>
            <a:off x="-1200149" y="2"/>
            <a:ext cx="1176300" cy="246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00">
                <a:solidFill>
                  <a:srgbClr val="0D0D0D"/>
                </a:solidFill>
                <a:latin typeface="Arimo"/>
                <a:ea typeface="Arimo"/>
                <a:cs typeface="Arimo"/>
                <a:sym typeface="Arimo"/>
              </a:rPr>
              <a:t>結束頁</a:t>
            </a:r>
            <a:endParaRPr sz="1000">
              <a:solidFill>
                <a:srgbClr val="0D0D0D"/>
              </a:solidFill>
              <a:latin typeface="Arimo"/>
              <a:ea typeface="Arimo"/>
              <a:cs typeface="Arimo"/>
              <a:sym typeface="Arimo"/>
            </a:endParaRPr>
          </a:p>
        </p:txBody>
      </p:sp>
      <p:grpSp>
        <p:nvGrpSpPr>
          <p:cNvPr id="55639" name="Google Shape;55639;p30"/>
          <p:cNvGrpSpPr/>
          <p:nvPr/>
        </p:nvGrpSpPr>
        <p:grpSpPr>
          <a:xfrm>
            <a:off x="8136115" y="586449"/>
            <a:ext cx="504055" cy="370495"/>
            <a:chOff x="3137" y="13119"/>
            <a:chExt cx="1935" cy="1422"/>
          </a:xfrm>
        </p:grpSpPr>
        <p:sp>
          <p:nvSpPr>
            <p:cNvPr id="55640" name="Google Shape;55640;p30"/>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641" name="Google Shape;55641;p30"/>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642" name="Google Shape;55642;p30"/>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5643" name="Google Shape;55643;p30"/>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5644" name="Google Shape;55644;p30"/>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標題及物件" type="obj">
  <p:cSld name="OBJECT">
    <p:spTree>
      <p:nvGrpSpPr>
        <p:cNvPr id="1" name="Shape 55650"/>
        <p:cNvGrpSpPr/>
        <p:nvPr/>
      </p:nvGrpSpPr>
      <p:grpSpPr>
        <a:xfrm>
          <a:off x="0" y="0"/>
          <a:ext cx="0" cy="0"/>
          <a:chOff x="0" y="0"/>
          <a:chExt cx="0" cy="0"/>
        </a:xfrm>
      </p:grpSpPr>
      <p:pic>
        <p:nvPicPr>
          <p:cNvPr id="55651" name="Google Shape;55651;p32"/>
          <p:cNvPicPr preferRelativeResize="0"/>
          <p:nvPr/>
        </p:nvPicPr>
        <p:blipFill rotWithShape="1">
          <a:blip r:embed="rId2">
            <a:alphaModFix/>
          </a:blip>
          <a:srcRect/>
          <a:stretch/>
        </p:blipFill>
        <p:spPr>
          <a:xfrm>
            <a:off x="0" y="1335163"/>
            <a:ext cx="9143999" cy="5334200"/>
          </a:xfrm>
          <a:prstGeom prst="rect">
            <a:avLst/>
          </a:prstGeom>
          <a:noFill/>
          <a:ln>
            <a:noFill/>
          </a:ln>
        </p:spPr>
      </p:pic>
      <p:sp>
        <p:nvSpPr>
          <p:cNvPr id="55652" name="Google Shape;55652;p32"/>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b="0" i="1" u="none" strike="noStrike" cap="none">
                <a:solidFill>
                  <a:srgbClr val="FFFFFF"/>
                </a:solidFill>
                <a:latin typeface="Calibri"/>
                <a:ea typeface="Calibri"/>
                <a:cs typeface="Calibri"/>
                <a:sym typeface="Calibri"/>
              </a:rPr>
              <a:t>Proprietary and Confidential to IDT, for Authorized Clients only</a:t>
            </a:r>
            <a:endParaRPr/>
          </a:p>
        </p:txBody>
      </p:sp>
      <p:sp>
        <p:nvSpPr>
          <p:cNvPr id="55653" name="Google Shape;55653;p32"/>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411ED"/>
              </a:solidFill>
              <a:latin typeface="Calibri"/>
              <a:ea typeface="Calibri"/>
              <a:cs typeface="Calibri"/>
              <a:sym typeface="Calibri"/>
            </a:endParaRPr>
          </a:p>
        </p:txBody>
      </p:sp>
      <p:grpSp>
        <p:nvGrpSpPr>
          <p:cNvPr id="55654" name="Google Shape;55654;p32"/>
          <p:cNvGrpSpPr/>
          <p:nvPr/>
        </p:nvGrpSpPr>
        <p:grpSpPr>
          <a:xfrm>
            <a:off x="8136115" y="586449"/>
            <a:ext cx="504055" cy="370495"/>
            <a:chOff x="3137" y="13119"/>
            <a:chExt cx="1935" cy="1422"/>
          </a:xfrm>
        </p:grpSpPr>
        <p:sp>
          <p:nvSpPr>
            <p:cNvPr id="55655" name="Google Shape;55655;p32"/>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5656" name="Google Shape;55656;p32"/>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5657" name="Google Shape;55657;p32"/>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grpSp>
      <p:sp>
        <p:nvSpPr>
          <p:cNvPr id="55658" name="Google Shape;55658;p32"/>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659" name="Google Shape;55659;p32"/>
          <p:cNvSpPr txBox="1">
            <a:spLocks noGrp="1"/>
          </p:cNvSpPr>
          <p:nvPr>
            <p:ph type="body" idx="1"/>
          </p:nvPr>
        </p:nvSpPr>
        <p:spPr>
          <a:xfrm>
            <a:off x="432000" y="1260000"/>
            <a:ext cx="8280000" cy="5040000"/>
          </a:xfrm>
          <a:prstGeom prst="rect">
            <a:avLst/>
          </a:prstGeom>
          <a:noFill/>
          <a:ln>
            <a:noFill/>
          </a:ln>
        </p:spPr>
        <p:txBody>
          <a:bodyPr spcFirstLastPara="1" wrap="square" lIns="91425" tIns="45700" rIns="91425" bIns="45700" anchor="t" anchorCtr="0">
            <a:noAutofit/>
          </a:bodyPr>
          <a:lstStyle>
            <a:lvl1pPr marL="457200" lvl="0" indent="-419100" algn="l" rtl="0">
              <a:spcBef>
                <a:spcPts val="600"/>
              </a:spcBef>
              <a:spcAft>
                <a:spcPts val="0"/>
              </a:spcAft>
              <a:buClr>
                <a:srgbClr val="0070C0"/>
              </a:buClr>
              <a:buSzPts val="3000"/>
              <a:buChar char="•"/>
              <a:defRPr sz="3000"/>
            </a:lvl1pPr>
            <a:lvl2pPr marL="914400" lvl="1" indent="-342900" algn="l" rtl="0">
              <a:spcBef>
                <a:spcPts val="600"/>
              </a:spcBef>
              <a:spcAft>
                <a:spcPts val="0"/>
              </a:spcAft>
              <a:buClr>
                <a:srgbClr val="0070C0"/>
              </a:buClr>
              <a:buSzPts val="1800"/>
              <a:buChar char="⮚"/>
              <a:defRPr sz="2400"/>
            </a:lvl2pPr>
            <a:lvl3pPr marL="1371600" lvl="2" indent="-320039" algn="l" rtl="0">
              <a:spcBef>
                <a:spcPts val="600"/>
              </a:spcBef>
              <a:spcAft>
                <a:spcPts val="0"/>
              </a:spcAft>
              <a:buClr>
                <a:srgbClr val="0070C0"/>
              </a:buClr>
              <a:buSzPts val="1440"/>
              <a:buChar char="■"/>
              <a:defRPr/>
            </a:lvl3pPr>
            <a:lvl4pPr marL="1828800" lvl="3" indent="-304800" algn="l" rtl="0">
              <a:spcBef>
                <a:spcPts val="600"/>
              </a:spcBef>
              <a:spcAft>
                <a:spcPts val="0"/>
              </a:spcAft>
              <a:buClr>
                <a:srgbClr val="0070C0"/>
              </a:buClr>
              <a:buSzPts val="1200"/>
              <a:buChar char="◆"/>
              <a:defRPr/>
            </a:lvl4pPr>
            <a:lvl5pPr marL="2286000" lvl="4" indent="-355600" algn="l" rtl="0">
              <a:spcBef>
                <a:spcPts val="600"/>
              </a:spcBef>
              <a:spcAft>
                <a:spcPts val="0"/>
              </a:spcAft>
              <a:buClr>
                <a:srgbClr val="0070C0"/>
              </a:buClr>
              <a:buSzPts val="20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5660" name="Google Shape;55660;p32"/>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b="0" i="0" u="none" strike="noStrike" cap="none">
                <a:solidFill>
                  <a:srgbClr val="FFFFFF"/>
                </a:solidFill>
                <a:latin typeface="Arimo"/>
                <a:ea typeface="Arimo"/>
                <a:cs typeface="Arimo"/>
                <a:sym typeface="Arimo"/>
              </a:defRPr>
            </a:lvl1pPr>
            <a:lvl2pPr marL="0" marR="0" lvl="1" indent="0" algn="r" rtl="0">
              <a:spcBef>
                <a:spcPts val="0"/>
              </a:spcBef>
              <a:spcAft>
                <a:spcPts val="0"/>
              </a:spcAft>
              <a:buNone/>
              <a:defRPr sz="1000" b="0" i="0" u="none" strike="noStrike" cap="none">
                <a:solidFill>
                  <a:srgbClr val="FFFFFF"/>
                </a:solidFill>
                <a:latin typeface="Arimo"/>
                <a:ea typeface="Arimo"/>
                <a:cs typeface="Arimo"/>
                <a:sym typeface="Arimo"/>
              </a:defRPr>
            </a:lvl2pPr>
            <a:lvl3pPr marL="0" marR="0" lvl="2" indent="0" algn="r" rtl="0">
              <a:spcBef>
                <a:spcPts val="0"/>
              </a:spcBef>
              <a:spcAft>
                <a:spcPts val="0"/>
              </a:spcAft>
              <a:buNone/>
              <a:defRPr sz="1000" b="0" i="0" u="none" strike="noStrike" cap="none">
                <a:solidFill>
                  <a:srgbClr val="FFFFFF"/>
                </a:solidFill>
                <a:latin typeface="Arimo"/>
                <a:ea typeface="Arimo"/>
                <a:cs typeface="Arimo"/>
                <a:sym typeface="Arimo"/>
              </a:defRPr>
            </a:lvl3pPr>
            <a:lvl4pPr marL="0" marR="0" lvl="3" indent="0" algn="r" rtl="0">
              <a:spcBef>
                <a:spcPts val="0"/>
              </a:spcBef>
              <a:spcAft>
                <a:spcPts val="0"/>
              </a:spcAft>
              <a:buNone/>
              <a:defRPr sz="1000" b="0" i="0" u="none" strike="noStrike" cap="none">
                <a:solidFill>
                  <a:srgbClr val="FFFFFF"/>
                </a:solidFill>
                <a:latin typeface="Arimo"/>
                <a:ea typeface="Arimo"/>
                <a:cs typeface="Arimo"/>
                <a:sym typeface="Arimo"/>
              </a:defRPr>
            </a:lvl4pPr>
            <a:lvl5pPr marL="0" marR="0" lvl="4" indent="0" algn="r" rtl="0">
              <a:spcBef>
                <a:spcPts val="0"/>
              </a:spcBef>
              <a:spcAft>
                <a:spcPts val="0"/>
              </a:spcAft>
              <a:buNone/>
              <a:defRPr sz="1000" b="0" i="0" u="none" strike="noStrike" cap="none">
                <a:solidFill>
                  <a:srgbClr val="FFFFFF"/>
                </a:solidFill>
                <a:latin typeface="Arimo"/>
                <a:ea typeface="Arimo"/>
                <a:cs typeface="Arimo"/>
                <a:sym typeface="Arimo"/>
              </a:defRPr>
            </a:lvl5pPr>
            <a:lvl6pPr marL="0" marR="0" lvl="5" indent="0" algn="r" rtl="0">
              <a:spcBef>
                <a:spcPts val="0"/>
              </a:spcBef>
              <a:spcAft>
                <a:spcPts val="0"/>
              </a:spcAft>
              <a:buNone/>
              <a:defRPr sz="1000" b="0" i="0" u="none" strike="noStrike" cap="none">
                <a:solidFill>
                  <a:srgbClr val="FFFFFF"/>
                </a:solidFill>
                <a:latin typeface="Arimo"/>
                <a:ea typeface="Arimo"/>
                <a:cs typeface="Arimo"/>
                <a:sym typeface="Arimo"/>
              </a:defRPr>
            </a:lvl6pPr>
            <a:lvl7pPr marL="0" marR="0" lvl="6" indent="0" algn="r" rtl="0">
              <a:spcBef>
                <a:spcPts val="0"/>
              </a:spcBef>
              <a:spcAft>
                <a:spcPts val="0"/>
              </a:spcAft>
              <a:buNone/>
              <a:defRPr sz="1000" b="0" i="0" u="none" strike="noStrike" cap="none">
                <a:solidFill>
                  <a:srgbClr val="FFFFFF"/>
                </a:solidFill>
                <a:latin typeface="Arimo"/>
                <a:ea typeface="Arimo"/>
                <a:cs typeface="Arimo"/>
                <a:sym typeface="Arimo"/>
              </a:defRPr>
            </a:lvl7pPr>
            <a:lvl8pPr marL="0" marR="0" lvl="7" indent="0" algn="r" rtl="0">
              <a:spcBef>
                <a:spcPts val="0"/>
              </a:spcBef>
              <a:spcAft>
                <a:spcPts val="0"/>
              </a:spcAft>
              <a:buNone/>
              <a:defRPr sz="1000" b="0" i="0" u="none" strike="noStrike" cap="none">
                <a:solidFill>
                  <a:srgbClr val="FFFFFF"/>
                </a:solidFill>
                <a:latin typeface="Arimo"/>
                <a:ea typeface="Arimo"/>
                <a:cs typeface="Arimo"/>
                <a:sym typeface="Arimo"/>
              </a:defRPr>
            </a:lvl8pPr>
            <a:lvl9pPr marL="0" marR="0" lvl="8" indent="0" algn="r" rtl="0">
              <a:spcBef>
                <a:spcPts val="0"/>
              </a:spcBef>
              <a:spcAft>
                <a:spcPts val="0"/>
              </a:spcAft>
              <a:buNone/>
              <a:defRPr sz="1000" b="0" i="0" u="none" strike="noStrike" cap="none">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5661" name="Google Shape;55661;p32"/>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55662" name="Google Shape;55662;p32"/>
          <p:cNvCxnSpPr/>
          <p:nvPr/>
        </p:nvCxnSpPr>
        <p:spPr>
          <a:xfrm>
            <a:off x="432000" y="1080000"/>
            <a:ext cx="8280000" cy="0"/>
          </a:xfrm>
          <a:prstGeom prst="straightConnector1">
            <a:avLst/>
          </a:prstGeom>
          <a:noFill/>
          <a:ln w="9525" cap="flat" cmpd="sng">
            <a:solidFill>
              <a:srgbClr val="4A7DBA"/>
            </a:solidFill>
            <a:prstDash val="solid"/>
            <a:round/>
            <a:headEnd type="none" w="sm" len="sm"/>
            <a:tailEnd type="none" w="sm" len="sm"/>
          </a:ln>
        </p:spPr>
      </p:cxn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標題及物件" type="obj">
  <p:cSld name="OBJECT">
    <p:spTree>
      <p:nvGrpSpPr>
        <p:cNvPr id="1" name="Shape 55337"/>
        <p:cNvGrpSpPr/>
        <p:nvPr/>
      </p:nvGrpSpPr>
      <p:grpSpPr>
        <a:xfrm>
          <a:off x="0" y="0"/>
          <a:ext cx="0" cy="0"/>
          <a:chOff x="0" y="0"/>
          <a:chExt cx="0" cy="0"/>
        </a:xfrm>
      </p:grpSpPr>
      <p:sp>
        <p:nvSpPr>
          <p:cNvPr id="55338" name="Google Shape;55338;p4"/>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5339" name="Google Shape;55339;p4"/>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5340" name="Google Shape;55340;p4"/>
          <p:cNvGrpSpPr/>
          <p:nvPr/>
        </p:nvGrpSpPr>
        <p:grpSpPr>
          <a:xfrm>
            <a:off x="8136115" y="586449"/>
            <a:ext cx="504055" cy="370495"/>
            <a:chOff x="3137" y="13119"/>
            <a:chExt cx="1935" cy="1422"/>
          </a:xfrm>
        </p:grpSpPr>
        <p:sp>
          <p:nvSpPr>
            <p:cNvPr id="55341" name="Google Shape;55341;p4"/>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342" name="Google Shape;55342;p4"/>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343" name="Google Shape;55343;p4"/>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5344" name="Google Shape;55344;p4"/>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345" name="Google Shape;55345;p4"/>
          <p:cNvSpPr txBox="1">
            <a:spLocks noGrp="1"/>
          </p:cNvSpPr>
          <p:nvPr>
            <p:ph type="body" idx="1"/>
          </p:nvPr>
        </p:nvSpPr>
        <p:spPr>
          <a:xfrm>
            <a:off x="432000" y="1260000"/>
            <a:ext cx="8280000" cy="5040000"/>
          </a:xfrm>
          <a:prstGeom prst="rect">
            <a:avLst/>
          </a:prstGeom>
          <a:noFill/>
          <a:ln>
            <a:noFill/>
          </a:ln>
        </p:spPr>
        <p:txBody>
          <a:bodyPr spcFirstLastPara="1" wrap="square" lIns="91425" tIns="45700" rIns="91425" bIns="45700" anchor="t" anchorCtr="0">
            <a:noAutofit/>
          </a:bodyPr>
          <a:lstStyle>
            <a:lvl1pPr marL="457200" lvl="0" indent="-419100" algn="l" rtl="0">
              <a:spcBef>
                <a:spcPts val="600"/>
              </a:spcBef>
              <a:spcAft>
                <a:spcPts val="0"/>
              </a:spcAft>
              <a:buClr>
                <a:srgbClr val="0070C0"/>
              </a:buClr>
              <a:buSzPts val="3000"/>
              <a:buChar char="•"/>
              <a:defRPr sz="3000"/>
            </a:lvl1pPr>
            <a:lvl2pPr marL="914400" lvl="1" indent="-342900" algn="l" rtl="0">
              <a:spcBef>
                <a:spcPts val="600"/>
              </a:spcBef>
              <a:spcAft>
                <a:spcPts val="0"/>
              </a:spcAft>
              <a:buClr>
                <a:srgbClr val="0070C0"/>
              </a:buClr>
              <a:buSzPts val="1800"/>
              <a:buChar char="⮚"/>
              <a:defRPr sz="2400"/>
            </a:lvl2pPr>
            <a:lvl3pPr marL="1371600" lvl="2" indent="-320039" algn="l" rtl="0">
              <a:spcBef>
                <a:spcPts val="600"/>
              </a:spcBef>
              <a:spcAft>
                <a:spcPts val="0"/>
              </a:spcAft>
              <a:buClr>
                <a:srgbClr val="0070C0"/>
              </a:buClr>
              <a:buSzPts val="1440"/>
              <a:buChar char="■"/>
              <a:defRPr/>
            </a:lvl3pPr>
            <a:lvl4pPr marL="1828800" lvl="3" indent="-304800" algn="l" rtl="0">
              <a:spcBef>
                <a:spcPts val="600"/>
              </a:spcBef>
              <a:spcAft>
                <a:spcPts val="0"/>
              </a:spcAft>
              <a:buClr>
                <a:srgbClr val="0070C0"/>
              </a:buClr>
              <a:buSzPts val="1200"/>
              <a:buChar char="◆"/>
              <a:defRPr/>
            </a:lvl4pPr>
            <a:lvl5pPr marL="2286000" lvl="4" indent="-355600" algn="l" rtl="0">
              <a:spcBef>
                <a:spcPts val="600"/>
              </a:spcBef>
              <a:spcAft>
                <a:spcPts val="0"/>
              </a:spcAft>
              <a:buClr>
                <a:srgbClr val="0070C0"/>
              </a:buClr>
              <a:buSzPts val="20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5346" name="Google Shape;55346;p4"/>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5347" name="Google Shape;55347;p4"/>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55348" name="Google Shape;55348;p4"/>
          <p:cNvCxnSpPr/>
          <p:nvPr/>
        </p:nvCxnSpPr>
        <p:spPr>
          <a:xfrm>
            <a:off x="432000" y="1080000"/>
            <a:ext cx="8280000" cy="0"/>
          </a:xfrm>
          <a:prstGeom prst="straightConnector1">
            <a:avLst/>
          </a:prstGeom>
          <a:noFill/>
          <a:ln w="9525" cap="flat" cmpd="sng">
            <a:solidFill>
              <a:srgbClr val="4A7DBA"/>
            </a:solidFill>
            <a:prstDash val="solid"/>
            <a:round/>
            <a:headEnd type="none" w="sm" len="sm"/>
            <a:tailEnd type="none" w="sm" len="sm"/>
          </a:ln>
        </p:spPr>
      </p:cxnSp>
    </p:spTree>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標題投影片" type="title">
  <p:cSld name="TITLE">
    <p:bg>
      <p:bgPr>
        <a:blipFill>
          <a:blip r:embed="rId2">
            <a:alphaModFix/>
          </a:blip>
          <a:stretch>
            <a:fillRect/>
          </a:stretch>
        </a:blipFill>
        <a:effectLst/>
      </p:bgPr>
    </p:bg>
    <p:spTree>
      <p:nvGrpSpPr>
        <p:cNvPr id="1" name="Shape 55663"/>
        <p:cNvGrpSpPr/>
        <p:nvPr/>
      </p:nvGrpSpPr>
      <p:grpSpPr>
        <a:xfrm>
          <a:off x="0" y="0"/>
          <a:ext cx="0" cy="0"/>
          <a:chOff x="0" y="0"/>
          <a:chExt cx="0" cy="0"/>
        </a:xfrm>
      </p:grpSpPr>
      <p:sp>
        <p:nvSpPr>
          <p:cNvPr id="55664" name="Google Shape;55664;p33"/>
          <p:cNvSpPr/>
          <p:nvPr/>
        </p:nvSpPr>
        <p:spPr>
          <a:xfrm>
            <a:off x="1689101" y="4600576"/>
            <a:ext cx="3746400" cy="45900"/>
          </a:xfrm>
          <a:prstGeom prst="rect">
            <a:avLst/>
          </a:prstGeom>
          <a:solidFill>
            <a:srgbClr val="FFE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5665" name="Google Shape;55665;p33"/>
          <p:cNvSpPr/>
          <p:nvPr/>
        </p:nvSpPr>
        <p:spPr>
          <a:xfrm>
            <a:off x="5364166" y="4600576"/>
            <a:ext cx="2111400" cy="45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5666" name="Google Shape;55666;p33"/>
          <p:cNvSpPr/>
          <p:nvPr/>
        </p:nvSpPr>
        <p:spPr>
          <a:xfrm>
            <a:off x="7475540" y="4600576"/>
            <a:ext cx="274500" cy="45900"/>
          </a:xfrm>
          <a:prstGeom prst="rect">
            <a:avLst/>
          </a:prstGeom>
          <a:solidFill>
            <a:srgbClr val="FFE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5667" name="Google Shape;55667;p33"/>
          <p:cNvSpPr/>
          <p:nvPr/>
        </p:nvSpPr>
        <p:spPr>
          <a:xfrm>
            <a:off x="7750175" y="4600576"/>
            <a:ext cx="274500" cy="45900"/>
          </a:xfrm>
          <a:prstGeom prst="rect">
            <a:avLst/>
          </a:prstGeom>
          <a:solidFill>
            <a:srgbClr val="FFD54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5668" name="Google Shape;55668;p33"/>
          <p:cNvSpPr/>
          <p:nvPr/>
        </p:nvSpPr>
        <p:spPr>
          <a:xfrm>
            <a:off x="8024813" y="4600576"/>
            <a:ext cx="284100" cy="45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5669" name="Google Shape;55669;p33"/>
          <p:cNvSpPr/>
          <p:nvPr/>
        </p:nvSpPr>
        <p:spPr>
          <a:xfrm>
            <a:off x="279400" y="4600576"/>
            <a:ext cx="566700" cy="45900"/>
          </a:xfrm>
          <a:prstGeom prst="rect">
            <a:avLst/>
          </a:prstGeom>
          <a:solidFill>
            <a:srgbClr val="FFD54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5670" name="Google Shape;55670;p33"/>
          <p:cNvSpPr/>
          <p:nvPr/>
        </p:nvSpPr>
        <p:spPr>
          <a:xfrm>
            <a:off x="846141" y="4600576"/>
            <a:ext cx="566700" cy="45900"/>
          </a:xfrm>
          <a:prstGeom prst="rect">
            <a:avLst/>
          </a:prstGeom>
          <a:solidFill>
            <a:srgbClr val="FFE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5671" name="Google Shape;55671;p33"/>
          <p:cNvSpPr/>
          <p:nvPr/>
        </p:nvSpPr>
        <p:spPr>
          <a:xfrm>
            <a:off x="1412878" y="4600576"/>
            <a:ext cx="282600" cy="45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5672" name="Google Shape;55672;p33"/>
          <p:cNvSpPr/>
          <p:nvPr/>
        </p:nvSpPr>
        <p:spPr>
          <a:xfrm>
            <a:off x="8304216" y="4600576"/>
            <a:ext cx="274500" cy="45900"/>
          </a:xfrm>
          <a:prstGeom prst="rect">
            <a:avLst/>
          </a:prstGeom>
          <a:solidFill>
            <a:srgbClr val="FFE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5673" name="Google Shape;55673;p33"/>
          <p:cNvSpPr/>
          <p:nvPr/>
        </p:nvSpPr>
        <p:spPr>
          <a:xfrm>
            <a:off x="8578853" y="4600576"/>
            <a:ext cx="284100" cy="45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5674" name="Google Shape;55674;p33"/>
          <p:cNvSpPr/>
          <p:nvPr/>
        </p:nvSpPr>
        <p:spPr>
          <a:xfrm>
            <a:off x="8863016" y="4600576"/>
            <a:ext cx="281100" cy="45900"/>
          </a:xfrm>
          <a:prstGeom prst="rect">
            <a:avLst/>
          </a:prstGeom>
          <a:solidFill>
            <a:srgbClr val="FFD54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5675" name="Google Shape;55675;p33"/>
          <p:cNvSpPr/>
          <p:nvPr/>
        </p:nvSpPr>
        <p:spPr>
          <a:xfrm>
            <a:off x="-4763" y="4600576"/>
            <a:ext cx="284100" cy="45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5676" name="Google Shape;55676;p33"/>
          <p:cNvSpPr txBox="1">
            <a:spLocks noGrp="1"/>
          </p:cNvSpPr>
          <p:nvPr>
            <p:ph type="ctrTitle"/>
          </p:nvPr>
        </p:nvSpPr>
        <p:spPr>
          <a:xfrm>
            <a:off x="0" y="2808000"/>
            <a:ext cx="9144000" cy="1800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SzPts val="1400"/>
              <a:buNone/>
              <a:defRPr sz="4400" b="1">
                <a:solidFill>
                  <a:schemeClr val="dk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677" name="Google Shape;55677;p33"/>
          <p:cNvSpPr txBox="1">
            <a:spLocks noGrp="1"/>
          </p:cNvSpPr>
          <p:nvPr>
            <p:ph type="subTitle" idx="1"/>
          </p:nvPr>
        </p:nvSpPr>
        <p:spPr>
          <a:xfrm>
            <a:off x="1763688" y="4941168"/>
            <a:ext cx="3528300" cy="1656300"/>
          </a:xfrm>
          <a:prstGeom prst="rect">
            <a:avLst/>
          </a:prstGeom>
          <a:noFill/>
          <a:ln>
            <a:noFill/>
          </a:ln>
        </p:spPr>
        <p:txBody>
          <a:bodyPr spcFirstLastPara="1" wrap="square" lIns="91425" tIns="45700" rIns="91425" bIns="45700" anchor="t" anchorCtr="0">
            <a:noAutofit/>
          </a:bodyPr>
          <a:lstStyle>
            <a:lvl1pPr lvl="0" algn="l" rtl="0">
              <a:spcBef>
                <a:spcPts val="600"/>
              </a:spcBef>
              <a:spcAft>
                <a:spcPts val="0"/>
              </a:spcAft>
              <a:buSzPts val="3200"/>
              <a:buNone/>
              <a:defRPr b="0">
                <a:solidFill>
                  <a:srgbClr val="002060"/>
                </a:solidFill>
              </a:defRPr>
            </a:lvl1pPr>
            <a:lvl2pPr lvl="1" algn="ctr" rtl="0">
              <a:spcBef>
                <a:spcPts val="600"/>
              </a:spcBef>
              <a:spcAft>
                <a:spcPts val="0"/>
              </a:spcAft>
              <a:buSzPts val="2100"/>
              <a:buNone/>
              <a:defRPr>
                <a:solidFill>
                  <a:srgbClr val="888888"/>
                </a:solidFill>
              </a:defRPr>
            </a:lvl2pPr>
            <a:lvl3pPr lvl="2" algn="ctr" rtl="0">
              <a:spcBef>
                <a:spcPts val="600"/>
              </a:spcBef>
              <a:spcAft>
                <a:spcPts val="0"/>
              </a:spcAft>
              <a:buSzPts val="1440"/>
              <a:buNone/>
              <a:defRPr>
                <a:solidFill>
                  <a:srgbClr val="888888"/>
                </a:solidFill>
              </a:defRPr>
            </a:lvl3pPr>
            <a:lvl4pPr lvl="3" algn="ctr" rtl="0">
              <a:spcBef>
                <a:spcPts val="600"/>
              </a:spcBef>
              <a:spcAft>
                <a:spcPts val="0"/>
              </a:spcAft>
              <a:buSzPts val="1200"/>
              <a:buNone/>
              <a:defRPr>
                <a:solidFill>
                  <a:srgbClr val="888888"/>
                </a:solidFill>
              </a:defRPr>
            </a:lvl4pPr>
            <a:lvl5pPr lvl="4" algn="ctr" rtl="0">
              <a:spcBef>
                <a:spcPts val="600"/>
              </a:spcBef>
              <a:spcAft>
                <a:spcPts val="0"/>
              </a:spcAft>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pic>
        <p:nvPicPr>
          <p:cNvPr id="55678" name="Google Shape;55678;p33"/>
          <p:cNvPicPr preferRelativeResize="0"/>
          <p:nvPr/>
        </p:nvPicPr>
        <p:blipFill rotWithShape="1">
          <a:blip r:embed="rId3">
            <a:alphaModFix/>
          </a:blip>
          <a:srcRect/>
          <a:stretch/>
        </p:blipFill>
        <p:spPr>
          <a:xfrm>
            <a:off x="5458917" y="116635"/>
            <a:ext cx="2857500" cy="714375"/>
          </a:xfrm>
          <a:prstGeom prst="rect">
            <a:avLst/>
          </a:prstGeom>
          <a:noFill/>
          <a:ln>
            <a:noFill/>
          </a:ln>
        </p:spPr>
      </p:pic>
    </p:spTree>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標題及物件">
  <p:cSld name="標題及物件">
    <p:spTree>
      <p:nvGrpSpPr>
        <p:cNvPr id="1" name="Shape 55679"/>
        <p:cNvGrpSpPr/>
        <p:nvPr/>
      </p:nvGrpSpPr>
      <p:grpSpPr>
        <a:xfrm>
          <a:off x="0" y="0"/>
          <a:ext cx="0" cy="0"/>
          <a:chOff x="0" y="0"/>
          <a:chExt cx="0" cy="0"/>
        </a:xfrm>
      </p:grpSpPr>
      <p:sp>
        <p:nvSpPr>
          <p:cNvPr id="55680" name="Google Shape;55680;p34"/>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5681" name="Google Shape;55681;p34"/>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5682" name="Google Shape;55682;p34"/>
          <p:cNvGrpSpPr/>
          <p:nvPr/>
        </p:nvGrpSpPr>
        <p:grpSpPr>
          <a:xfrm>
            <a:off x="8136115" y="586449"/>
            <a:ext cx="504055" cy="370495"/>
            <a:chOff x="3137" y="13119"/>
            <a:chExt cx="1935" cy="1422"/>
          </a:xfrm>
        </p:grpSpPr>
        <p:sp>
          <p:nvSpPr>
            <p:cNvPr id="55683" name="Google Shape;55683;p34"/>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684" name="Google Shape;55684;p34"/>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685" name="Google Shape;55685;p34"/>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5686" name="Google Shape;55686;p34"/>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687" name="Google Shape;55687;p34"/>
          <p:cNvSpPr txBox="1">
            <a:spLocks noGrp="1"/>
          </p:cNvSpPr>
          <p:nvPr>
            <p:ph type="body" idx="1"/>
          </p:nvPr>
        </p:nvSpPr>
        <p:spPr>
          <a:xfrm>
            <a:off x="432000" y="1260000"/>
            <a:ext cx="8280000" cy="5040000"/>
          </a:xfrm>
          <a:prstGeom prst="rect">
            <a:avLst/>
          </a:prstGeom>
          <a:noFill/>
          <a:ln>
            <a:noFill/>
          </a:ln>
        </p:spPr>
        <p:txBody>
          <a:bodyPr spcFirstLastPara="1" wrap="square" lIns="91425" tIns="45700" rIns="91425" bIns="45700" anchor="t" anchorCtr="0">
            <a:noAutofit/>
          </a:bodyPr>
          <a:lstStyle>
            <a:lvl1pPr marL="457200" lvl="0" indent="-419100" algn="l" rtl="0">
              <a:spcBef>
                <a:spcPts val="600"/>
              </a:spcBef>
              <a:spcAft>
                <a:spcPts val="0"/>
              </a:spcAft>
              <a:buClr>
                <a:srgbClr val="0070C0"/>
              </a:buClr>
              <a:buSzPts val="3000"/>
              <a:buChar char="•"/>
              <a:defRPr sz="3000"/>
            </a:lvl1pPr>
            <a:lvl2pPr marL="914400" lvl="1" indent="-342900" algn="l" rtl="0">
              <a:spcBef>
                <a:spcPts val="600"/>
              </a:spcBef>
              <a:spcAft>
                <a:spcPts val="0"/>
              </a:spcAft>
              <a:buClr>
                <a:srgbClr val="0070C0"/>
              </a:buClr>
              <a:buSzPts val="1800"/>
              <a:buChar char="⮚"/>
              <a:defRPr sz="2400"/>
            </a:lvl2pPr>
            <a:lvl3pPr marL="1371600" lvl="2" indent="-320039" algn="l" rtl="0">
              <a:spcBef>
                <a:spcPts val="600"/>
              </a:spcBef>
              <a:spcAft>
                <a:spcPts val="0"/>
              </a:spcAft>
              <a:buClr>
                <a:srgbClr val="0070C0"/>
              </a:buClr>
              <a:buSzPts val="1440"/>
              <a:buChar char="■"/>
              <a:defRPr/>
            </a:lvl3pPr>
            <a:lvl4pPr marL="1828800" lvl="3" indent="-304800" algn="l" rtl="0">
              <a:spcBef>
                <a:spcPts val="600"/>
              </a:spcBef>
              <a:spcAft>
                <a:spcPts val="0"/>
              </a:spcAft>
              <a:buClr>
                <a:srgbClr val="0070C0"/>
              </a:buClr>
              <a:buSzPts val="1200"/>
              <a:buChar char="◆"/>
              <a:defRPr/>
            </a:lvl4pPr>
            <a:lvl5pPr marL="2286000" lvl="4" indent="-355600" algn="l" rtl="0">
              <a:spcBef>
                <a:spcPts val="600"/>
              </a:spcBef>
              <a:spcAft>
                <a:spcPts val="0"/>
              </a:spcAft>
              <a:buClr>
                <a:srgbClr val="0070C0"/>
              </a:buClr>
              <a:buSzPts val="20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5688" name="Google Shape;55688;p34"/>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5689" name="Google Shape;55689;p34"/>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55690" name="Google Shape;55690;p34"/>
          <p:cNvCxnSpPr/>
          <p:nvPr/>
        </p:nvCxnSpPr>
        <p:spPr>
          <a:xfrm>
            <a:off x="432000" y="1080000"/>
            <a:ext cx="8280000" cy="0"/>
          </a:xfrm>
          <a:prstGeom prst="straightConnector1">
            <a:avLst/>
          </a:prstGeom>
          <a:noFill/>
          <a:ln w="9525" cap="flat" cmpd="sng">
            <a:solidFill>
              <a:srgbClr val="4A7DBA"/>
            </a:solidFill>
            <a:prstDash val="solid"/>
            <a:round/>
            <a:headEnd type="none" w="sm" len="sm"/>
            <a:tailEnd type="none" w="sm" len="sm"/>
          </a:ln>
        </p:spPr>
      </p:cxnSp>
    </p:spTree>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標題及物件-純文字">
  <p:cSld name="標題及物件-純文字">
    <p:spTree>
      <p:nvGrpSpPr>
        <p:cNvPr id="1" name="Shape 55691"/>
        <p:cNvGrpSpPr/>
        <p:nvPr/>
      </p:nvGrpSpPr>
      <p:grpSpPr>
        <a:xfrm>
          <a:off x="0" y="0"/>
          <a:ext cx="0" cy="0"/>
          <a:chOff x="0" y="0"/>
          <a:chExt cx="0" cy="0"/>
        </a:xfrm>
      </p:grpSpPr>
      <p:sp>
        <p:nvSpPr>
          <p:cNvPr id="55692" name="Google Shape;55692;p35"/>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5693" name="Google Shape;55693;p35"/>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5694" name="Google Shape;55694;p35"/>
          <p:cNvGrpSpPr/>
          <p:nvPr/>
        </p:nvGrpSpPr>
        <p:grpSpPr>
          <a:xfrm>
            <a:off x="8136115" y="586449"/>
            <a:ext cx="504055" cy="370495"/>
            <a:chOff x="3137" y="13119"/>
            <a:chExt cx="1935" cy="1422"/>
          </a:xfrm>
        </p:grpSpPr>
        <p:sp>
          <p:nvSpPr>
            <p:cNvPr id="55695" name="Google Shape;55695;p35"/>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696" name="Google Shape;55696;p35"/>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697" name="Google Shape;55697;p35"/>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5698" name="Google Shape;55698;p35"/>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699" name="Google Shape;55699;p35"/>
          <p:cNvSpPr txBox="1">
            <a:spLocks noGrp="1"/>
          </p:cNvSpPr>
          <p:nvPr>
            <p:ph type="body" idx="1"/>
          </p:nvPr>
        </p:nvSpPr>
        <p:spPr>
          <a:xfrm>
            <a:off x="432000" y="1260000"/>
            <a:ext cx="8280000" cy="5040000"/>
          </a:xfrm>
          <a:prstGeom prst="rect">
            <a:avLst/>
          </a:prstGeom>
          <a:noFill/>
          <a:ln>
            <a:noFill/>
          </a:ln>
        </p:spPr>
        <p:txBody>
          <a:bodyPr spcFirstLastPara="1" wrap="square" lIns="91425" tIns="45700" rIns="91425" bIns="45700" anchor="t" anchorCtr="0">
            <a:noAutofit/>
          </a:bodyPr>
          <a:lstStyle>
            <a:lvl1pPr marL="457200" lvl="0" indent="-228600" algn="l" rtl="0">
              <a:spcBef>
                <a:spcPts val="600"/>
              </a:spcBef>
              <a:spcAft>
                <a:spcPts val="0"/>
              </a:spcAft>
              <a:buClr>
                <a:srgbClr val="0070C0"/>
              </a:buClr>
              <a:buSzPts val="3000"/>
              <a:buNone/>
              <a:defRPr sz="3000"/>
            </a:lvl1pPr>
            <a:lvl2pPr marL="914400" lvl="1" indent="-361950" algn="l" rtl="0">
              <a:spcBef>
                <a:spcPts val="600"/>
              </a:spcBef>
              <a:spcAft>
                <a:spcPts val="0"/>
              </a:spcAft>
              <a:buClr>
                <a:srgbClr val="0070C0"/>
              </a:buClr>
              <a:buSzPts val="2100"/>
              <a:buChar char="⮚"/>
              <a:defRPr/>
            </a:lvl2pPr>
            <a:lvl3pPr marL="1371600" lvl="2" indent="-320039" algn="l" rtl="0">
              <a:spcBef>
                <a:spcPts val="600"/>
              </a:spcBef>
              <a:spcAft>
                <a:spcPts val="0"/>
              </a:spcAft>
              <a:buClr>
                <a:srgbClr val="0070C0"/>
              </a:buClr>
              <a:buSzPts val="1440"/>
              <a:buChar char="■"/>
              <a:defRPr/>
            </a:lvl3pPr>
            <a:lvl4pPr marL="1828800" lvl="3" indent="-304800" algn="l" rtl="0">
              <a:spcBef>
                <a:spcPts val="600"/>
              </a:spcBef>
              <a:spcAft>
                <a:spcPts val="0"/>
              </a:spcAft>
              <a:buClr>
                <a:srgbClr val="0070C0"/>
              </a:buClr>
              <a:buSzPts val="1200"/>
              <a:buChar char="◆"/>
              <a:defRPr/>
            </a:lvl4pPr>
            <a:lvl5pPr marL="2286000" lvl="4" indent="-355600" algn="l" rtl="0">
              <a:spcBef>
                <a:spcPts val="600"/>
              </a:spcBef>
              <a:spcAft>
                <a:spcPts val="0"/>
              </a:spcAft>
              <a:buClr>
                <a:srgbClr val="0070C0"/>
              </a:buClr>
              <a:buSzPts val="20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5700" name="Google Shape;55700;p35"/>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5701" name="Google Shape;55701;p35"/>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55702" name="Google Shape;55702;p35"/>
          <p:cNvCxnSpPr/>
          <p:nvPr/>
        </p:nvCxnSpPr>
        <p:spPr>
          <a:xfrm>
            <a:off x="432000" y="1080000"/>
            <a:ext cx="8280000" cy="0"/>
          </a:xfrm>
          <a:prstGeom prst="straightConnector1">
            <a:avLst/>
          </a:prstGeom>
          <a:noFill/>
          <a:ln w="9525" cap="flat" cmpd="sng">
            <a:solidFill>
              <a:srgbClr val="4A7DBA"/>
            </a:solidFill>
            <a:prstDash val="solid"/>
            <a:round/>
            <a:headEnd type="none" w="sm" len="sm"/>
            <a:tailEnd type="none" w="sm" len="sm"/>
          </a:ln>
        </p:spPr>
      </p:cxnSp>
    </p:spTree>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_標題及物件">
  <p:cSld name="2_標題及物件">
    <p:spTree>
      <p:nvGrpSpPr>
        <p:cNvPr id="1" name="Shape 55703"/>
        <p:cNvGrpSpPr/>
        <p:nvPr/>
      </p:nvGrpSpPr>
      <p:grpSpPr>
        <a:xfrm>
          <a:off x="0" y="0"/>
          <a:ext cx="0" cy="0"/>
          <a:chOff x="0" y="0"/>
          <a:chExt cx="0" cy="0"/>
        </a:xfrm>
      </p:grpSpPr>
      <p:pic>
        <p:nvPicPr>
          <p:cNvPr id="55704" name="Google Shape;55704;p36"/>
          <p:cNvPicPr preferRelativeResize="0"/>
          <p:nvPr/>
        </p:nvPicPr>
        <p:blipFill rotWithShape="1">
          <a:blip r:embed="rId2">
            <a:alphaModFix/>
          </a:blip>
          <a:srcRect/>
          <a:stretch/>
        </p:blipFill>
        <p:spPr>
          <a:xfrm>
            <a:off x="0" y="1335163"/>
            <a:ext cx="9143999" cy="5334200"/>
          </a:xfrm>
          <a:prstGeom prst="rect">
            <a:avLst/>
          </a:prstGeom>
          <a:noFill/>
          <a:ln>
            <a:noFill/>
          </a:ln>
        </p:spPr>
      </p:pic>
      <p:sp>
        <p:nvSpPr>
          <p:cNvPr id="55705" name="Google Shape;55705;p36"/>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5706" name="Google Shape;55706;p36"/>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5707" name="Google Shape;55707;p36"/>
          <p:cNvGrpSpPr/>
          <p:nvPr/>
        </p:nvGrpSpPr>
        <p:grpSpPr>
          <a:xfrm>
            <a:off x="8136115" y="586449"/>
            <a:ext cx="504055" cy="370495"/>
            <a:chOff x="3137" y="13119"/>
            <a:chExt cx="1935" cy="1422"/>
          </a:xfrm>
        </p:grpSpPr>
        <p:sp>
          <p:nvSpPr>
            <p:cNvPr id="55708" name="Google Shape;55708;p36"/>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709" name="Google Shape;55709;p36"/>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710" name="Google Shape;55710;p36"/>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5711" name="Google Shape;55711;p36"/>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712" name="Google Shape;55712;p36"/>
          <p:cNvSpPr txBox="1">
            <a:spLocks noGrp="1"/>
          </p:cNvSpPr>
          <p:nvPr>
            <p:ph type="body" idx="1"/>
          </p:nvPr>
        </p:nvSpPr>
        <p:spPr>
          <a:xfrm>
            <a:off x="4140000" y="1260000"/>
            <a:ext cx="5004000" cy="5040000"/>
          </a:xfrm>
          <a:prstGeom prst="rect">
            <a:avLst/>
          </a:prstGeom>
          <a:noFill/>
          <a:ln>
            <a:noFill/>
          </a:ln>
        </p:spPr>
        <p:txBody>
          <a:bodyPr spcFirstLastPara="1" wrap="square" lIns="91425" tIns="45700" rIns="91425" bIns="45700" anchor="t" anchorCtr="0">
            <a:noAutofit/>
          </a:bodyPr>
          <a:lstStyle>
            <a:lvl1pPr marL="457200" lvl="0" indent="-228600" algn="l" rtl="0">
              <a:spcBef>
                <a:spcPts val="600"/>
              </a:spcBef>
              <a:spcAft>
                <a:spcPts val="0"/>
              </a:spcAft>
              <a:buClr>
                <a:srgbClr val="0070C0"/>
              </a:buClr>
              <a:buSzPts val="3200"/>
              <a:buNone/>
              <a:defRPr/>
            </a:lvl1pPr>
            <a:lvl2pPr marL="914400" lvl="1" indent="-361950" algn="l" rtl="0">
              <a:spcBef>
                <a:spcPts val="600"/>
              </a:spcBef>
              <a:spcAft>
                <a:spcPts val="0"/>
              </a:spcAft>
              <a:buClr>
                <a:srgbClr val="0070C0"/>
              </a:buClr>
              <a:buSzPts val="2100"/>
              <a:buFont typeface="Arial"/>
              <a:buChar char="•"/>
              <a:defRPr/>
            </a:lvl2pPr>
            <a:lvl3pPr marL="1371600" lvl="2" indent="-320039" algn="l" rtl="0">
              <a:spcBef>
                <a:spcPts val="600"/>
              </a:spcBef>
              <a:spcAft>
                <a:spcPts val="0"/>
              </a:spcAft>
              <a:buClr>
                <a:srgbClr val="0070C0"/>
              </a:buClr>
              <a:buSzPts val="1440"/>
              <a:buChar char="■"/>
              <a:defRPr/>
            </a:lvl3pPr>
            <a:lvl4pPr marL="1828800" lvl="3" indent="-304800" algn="l" rtl="0">
              <a:spcBef>
                <a:spcPts val="600"/>
              </a:spcBef>
              <a:spcAft>
                <a:spcPts val="0"/>
              </a:spcAft>
              <a:buClr>
                <a:srgbClr val="0070C0"/>
              </a:buClr>
              <a:buSzPts val="1200"/>
              <a:buChar char="◆"/>
              <a:defRPr/>
            </a:lvl4pPr>
            <a:lvl5pPr marL="2286000" lvl="4" indent="-355600" algn="l" rtl="0">
              <a:spcBef>
                <a:spcPts val="600"/>
              </a:spcBef>
              <a:spcAft>
                <a:spcPts val="0"/>
              </a:spcAft>
              <a:buClr>
                <a:srgbClr val="0070C0"/>
              </a:buClr>
              <a:buSzPts val="20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5713" name="Google Shape;55713;p36"/>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5714" name="Google Shape;55714;p36"/>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55715" name="Google Shape;55715;p36"/>
          <p:cNvCxnSpPr/>
          <p:nvPr/>
        </p:nvCxnSpPr>
        <p:spPr>
          <a:xfrm>
            <a:off x="432000" y="1080000"/>
            <a:ext cx="8280000" cy="0"/>
          </a:xfrm>
          <a:prstGeom prst="straightConnector1">
            <a:avLst/>
          </a:prstGeom>
          <a:noFill/>
          <a:ln w="9525" cap="flat" cmpd="sng">
            <a:solidFill>
              <a:srgbClr val="4A7DBA"/>
            </a:solidFill>
            <a:prstDash val="solid"/>
            <a:round/>
            <a:headEnd type="none" w="sm" len="sm"/>
            <a:tailEnd type="none" w="sm" len="sm"/>
          </a:ln>
        </p:spPr>
      </p:cxnSp>
    </p:spTree>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區段標題">
  <p:cSld name="區段標題">
    <p:bg>
      <p:bgPr>
        <a:blipFill>
          <a:blip r:embed="rId2">
            <a:alphaModFix/>
          </a:blip>
          <a:stretch>
            <a:fillRect/>
          </a:stretch>
        </a:blipFill>
        <a:effectLst/>
      </p:bgPr>
    </p:bg>
    <p:spTree>
      <p:nvGrpSpPr>
        <p:cNvPr id="1" name="Shape 55716"/>
        <p:cNvGrpSpPr/>
        <p:nvPr/>
      </p:nvGrpSpPr>
      <p:grpSpPr>
        <a:xfrm>
          <a:off x="0" y="0"/>
          <a:ext cx="0" cy="0"/>
          <a:chOff x="0" y="0"/>
          <a:chExt cx="0" cy="0"/>
        </a:xfrm>
      </p:grpSpPr>
      <p:pic>
        <p:nvPicPr>
          <p:cNvPr id="55717" name="Google Shape;55717;p37"/>
          <p:cNvPicPr preferRelativeResize="0"/>
          <p:nvPr/>
        </p:nvPicPr>
        <p:blipFill rotWithShape="1">
          <a:blip r:embed="rId3">
            <a:alphaModFix/>
          </a:blip>
          <a:srcRect/>
          <a:stretch/>
        </p:blipFill>
        <p:spPr>
          <a:xfrm>
            <a:off x="0" y="1343803"/>
            <a:ext cx="9143999" cy="5334197"/>
          </a:xfrm>
          <a:prstGeom prst="rect">
            <a:avLst/>
          </a:prstGeom>
          <a:noFill/>
          <a:ln>
            <a:noFill/>
          </a:ln>
        </p:spPr>
      </p:pic>
      <p:sp>
        <p:nvSpPr>
          <p:cNvPr id="55718" name="Google Shape;55718;p37"/>
          <p:cNvSpPr txBox="1">
            <a:spLocks noGrp="1"/>
          </p:cNvSpPr>
          <p:nvPr>
            <p:ph type="title"/>
          </p:nvPr>
        </p:nvSpPr>
        <p:spPr>
          <a:xfrm>
            <a:off x="0" y="1260000"/>
            <a:ext cx="9144000" cy="900000"/>
          </a:xfrm>
          <a:prstGeom prst="rect">
            <a:avLst/>
          </a:prstGeom>
          <a:noFill/>
          <a:ln>
            <a:noFill/>
          </a:ln>
        </p:spPr>
        <p:txBody>
          <a:bodyPr spcFirstLastPara="1" wrap="square" lIns="91425" tIns="45700" rIns="91425" bIns="45700" anchor="t" anchorCtr="0">
            <a:normAutofit/>
          </a:bodyPr>
          <a:lstStyle>
            <a:lvl1pPr lvl="0" algn="ctr" rtl="0">
              <a:spcBef>
                <a:spcPts val="0"/>
              </a:spcBef>
              <a:spcAft>
                <a:spcPts val="0"/>
              </a:spcAft>
              <a:buSzPts val="1400"/>
              <a:buNone/>
              <a:defRPr sz="4400" b="1" cap="none"/>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55719" name="Google Shape;55719;p37"/>
          <p:cNvPicPr preferRelativeResize="0"/>
          <p:nvPr/>
        </p:nvPicPr>
        <p:blipFill rotWithShape="1">
          <a:blip r:embed="rId4">
            <a:alphaModFix/>
          </a:blip>
          <a:srcRect/>
          <a:stretch/>
        </p:blipFill>
        <p:spPr>
          <a:xfrm>
            <a:off x="5472005" y="116635"/>
            <a:ext cx="2840374" cy="711071"/>
          </a:xfrm>
          <a:prstGeom prst="rect">
            <a:avLst/>
          </a:prstGeom>
          <a:noFill/>
          <a:ln>
            <a:noFill/>
          </a:ln>
        </p:spPr>
      </p:pic>
      <p:sp>
        <p:nvSpPr>
          <p:cNvPr id="55720" name="Google Shape;55720;p37"/>
          <p:cNvSpPr txBox="1">
            <a:spLocks noGrp="1"/>
          </p:cNvSpPr>
          <p:nvPr>
            <p:ph type="body" idx="1"/>
          </p:nvPr>
        </p:nvSpPr>
        <p:spPr>
          <a:xfrm>
            <a:off x="0" y="2340000"/>
            <a:ext cx="9144000" cy="3960000"/>
          </a:xfrm>
          <a:prstGeom prst="rect">
            <a:avLst/>
          </a:prstGeom>
          <a:noFill/>
          <a:ln>
            <a:noFill/>
          </a:ln>
        </p:spPr>
        <p:txBody>
          <a:bodyPr spcFirstLastPara="1" wrap="square" lIns="91425" tIns="45700" rIns="91425" bIns="45700" anchor="t" anchorCtr="0">
            <a:noAutofit/>
          </a:bodyPr>
          <a:lstStyle>
            <a:lvl1pPr marL="457200" lvl="0" indent="-228600" algn="ctr" rtl="0">
              <a:lnSpc>
                <a:spcPct val="150000"/>
              </a:lnSpc>
              <a:spcBef>
                <a:spcPts val="600"/>
              </a:spcBef>
              <a:spcAft>
                <a:spcPts val="0"/>
              </a:spcAft>
              <a:buSzPts val="3200"/>
              <a:buNone/>
              <a:defRPr/>
            </a:lvl1pPr>
            <a:lvl2pPr marL="914400" lvl="1" indent="-314325" algn="l" rtl="0">
              <a:spcBef>
                <a:spcPts val="600"/>
              </a:spcBef>
              <a:spcAft>
                <a:spcPts val="0"/>
              </a:spcAft>
              <a:buSzPts val="1350"/>
              <a:buChar char="⮚"/>
              <a:defRPr/>
            </a:lvl2pPr>
            <a:lvl3pPr marL="1371600" lvl="2" indent="-297180" algn="l" rtl="0">
              <a:spcBef>
                <a:spcPts val="600"/>
              </a:spcBef>
              <a:spcAft>
                <a:spcPts val="0"/>
              </a:spcAft>
              <a:buSzPts val="1080"/>
              <a:buChar char="■"/>
              <a:defRPr/>
            </a:lvl3pPr>
            <a:lvl4pPr marL="1828800" lvl="3" indent="-297180" algn="l" rtl="0">
              <a:spcBef>
                <a:spcPts val="600"/>
              </a:spcBef>
              <a:spcAft>
                <a:spcPts val="0"/>
              </a:spcAft>
              <a:buSzPts val="1080"/>
              <a:buChar char="◆"/>
              <a:defRPr/>
            </a:lvl4pPr>
            <a:lvl5pPr marL="2286000" lvl="4" indent="-342900" algn="l" rtl="0">
              <a:spcBef>
                <a:spcPts val="60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5721" name="Google Shape;55721;p37"/>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5722" name="Google Shape;55722;p37"/>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5723" name="Google Shape;55723;p37"/>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_區段標題">
  <p:cSld name="1_區段標題">
    <p:bg>
      <p:bgPr>
        <a:blipFill>
          <a:blip r:embed="rId2">
            <a:alphaModFix/>
          </a:blip>
          <a:stretch>
            <a:fillRect/>
          </a:stretch>
        </a:blipFill>
        <a:effectLst/>
      </p:bgPr>
    </p:bg>
    <p:spTree>
      <p:nvGrpSpPr>
        <p:cNvPr id="1" name="Shape 55724"/>
        <p:cNvGrpSpPr/>
        <p:nvPr/>
      </p:nvGrpSpPr>
      <p:grpSpPr>
        <a:xfrm>
          <a:off x="0" y="0"/>
          <a:ext cx="0" cy="0"/>
          <a:chOff x="0" y="0"/>
          <a:chExt cx="0" cy="0"/>
        </a:xfrm>
      </p:grpSpPr>
      <p:sp>
        <p:nvSpPr>
          <p:cNvPr id="55725" name="Google Shape;55725;p38"/>
          <p:cNvSpPr txBox="1">
            <a:spLocks noGrp="1"/>
          </p:cNvSpPr>
          <p:nvPr>
            <p:ph type="title"/>
          </p:nvPr>
        </p:nvSpPr>
        <p:spPr>
          <a:xfrm>
            <a:off x="1692000" y="2708921"/>
            <a:ext cx="3672000" cy="18723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SzPts val="1400"/>
              <a:buNone/>
              <a:defRPr sz="4000" b="0" cap="none"/>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55726" name="Google Shape;55726;p38"/>
          <p:cNvPicPr preferRelativeResize="0"/>
          <p:nvPr/>
        </p:nvPicPr>
        <p:blipFill rotWithShape="1">
          <a:blip r:embed="rId3">
            <a:alphaModFix/>
          </a:blip>
          <a:srcRect/>
          <a:stretch/>
        </p:blipFill>
        <p:spPr>
          <a:xfrm>
            <a:off x="5472005" y="116635"/>
            <a:ext cx="2840374" cy="711071"/>
          </a:xfrm>
          <a:prstGeom prst="rect">
            <a:avLst/>
          </a:prstGeom>
          <a:noFill/>
          <a:ln>
            <a:noFill/>
          </a:ln>
        </p:spPr>
      </p:pic>
      <p:pic>
        <p:nvPicPr>
          <p:cNvPr id="55727" name="Google Shape;55727;p38"/>
          <p:cNvPicPr preferRelativeResize="0"/>
          <p:nvPr/>
        </p:nvPicPr>
        <p:blipFill rotWithShape="1">
          <a:blip r:embed="rId4">
            <a:alphaModFix/>
          </a:blip>
          <a:srcRect t="58829"/>
          <a:stretch/>
        </p:blipFill>
        <p:spPr>
          <a:xfrm>
            <a:off x="0" y="4653139"/>
            <a:ext cx="9143999" cy="2196137"/>
          </a:xfrm>
          <a:prstGeom prst="rect">
            <a:avLst/>
          </a:prstGeom>
          <a:noFill/>
          <a:ln>
            <a:noFill/>
          </a:ln>
        </p:spPr>
      </p:pic>
      <p:pic>
        <p:nvPicPr>
          <p:cNvPr id="55728" name="Google Shape;55728;p38"/>
          <p:cNvPicPr preferRelativeResize="0"/>
          <p:nvPr/>
        </p:nvPicPr>
        <p:blipFill rotWithShape="1">
          <a:blip r:embed="rId4">
            <a:alphaModFix/>
          </a:blip>
          <a:srcRect b="77783"/>
          <a:stretch/>
        </p:blipFill>
        <p:spPr>
          <a:xfrm>
            <a:off x="0" y="1523804"/>
            <a:ext cx="9143999" cy="1185116"/>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只有標題" type="titleOnly">
  <p:cSld name="TITLE_ONLY">
    <p:spTree>
      <p:nvGrpSpPr>
        <p:cNvPr id="1" name="Shape 55729"/>
        <p:cNvGrpSpPr/>
        <p:nvPr/>
      </p:nvGrpSpPr>
      <p:grpSpPr>
        <a:xfrm>
          <a:off x="0" y="0"/>
          <a:ext cx="0" cy="0"/>
          <a:chOff x="0" y="0"/>
          <a:chExt cx="0" cy="0"/>
        </a:xfrm>
      </p:grpSpPr>
      <p:sp>
        <p:nvSpPr>
          <p:cNvPr id="55730" name="Google Shape;55730;p39"/>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5731" name="Google Shape;55731;p39"/>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5732" name="Google Shape;55732;p39"/>
          <p:cNvGrpSpPr/>
          <p:nvPr/>
        </p:nvGrpSpPr>
        <p:grpSpPr>
          <a:xfrm>
            <a:off x="8136115" y="586449"/>
            <a:ext cx="504055" cy="370495"/>
            <a:chOff x="3137" y="13119"/>
            <a:chExt cx="1935" cy="1422"/>
          </a:xfrm>
        </p:grpSpPr>
        <p:sp>
          <p:nvSpPr>
            <p:cNvPr id="55733" name="Google Shape;55733;p39"/>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734" name="Google Shape;55734;p39"/>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735" name="Google Shape;55735;p39"/>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5736" name="Google Shape;55736;p39"/>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737" name="Google Shape;55737;p39"/>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5738" name="Google Shape;55738;p39"/>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只有標題-標題置中">
  <p:cSld name="只有標題-標題置中">
    <p:spTree>
      <p:nvGrpSpPr>
        <p:cNvPr id="1" name="Shape 55739"/>
        <p:cNvGrpSpPr/>
        <p:nvPr/>
      </p:nvGrpSpPr>
      <p:grpSpPr>
        <a:xfrm>
          <a:off x="0" y="0"/>
          <a:ext cx="0" cy="0"/>
          <a:chOff x="0" y="0"/>
          <a:chExt cx="0" cy="0"/>
        </a:xfrm>
      </p:grpSpPr>
      <p:sp>
        <p:nvSpPr>
          <p:cNvPr id="55740" name="Google Shape;55740;p40"/>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5741" name="Google Shape;55741;p40"/>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5742" name="Google Shape;55742;p40"/>
          <p:cNvGrpSpPr/>
          <p:nvPr/>
        </p:nvGrpSpPr>
        <p:grpSpPr>
          <a:xfrm>
            <a:off x="8136115" y="586449"/>
            <a:ext cx="504055" cy="370495"/>
            <a:chOff x="3137" y="13119"/>
            <a:chExt cx="1935" cy="1422"/>
          </a:xfrm>
        </p:grpSpPr>
        <p:sp>
          <p:nvSpPr>
            <p:cNvPr id="55743" name="Google Shape;55743;p40"/>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744" name="Google Shape;55744;p40"/>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745" name="Google Shape;55745;p40"/>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5746" name="Google Shape;55746;p40"/>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5747" name="Google Shape;55747;p40"/>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748" name="Google Shape;55748;p40"/>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55749" name="Google Shape;55749;p40"/>
          <p:cNvPicPr preferRelativeResize="0"/>
          <p:nvPr/>
        </p:nvPicPr>
        <p:blipFill rotWithShape="1">
          <a:blip r:embed="rId2">
            <a:alphaModFix/>
          </a:blip>
          <a:srcRect/>
          <a:stretch/>
        </p:blipFill>
        <p:spPr>
          <a:xfrm>
            <a:off x="0" y="1335163"/>
            <a:ext cx="9143999" cy="5334200"/>
          </a:xfrm>
          <a:prstGeom prst="rect">
            <a:avLst/>
          </a:prstGeom>
          <a:noFill/>
          <a:ln>
            <a:noFill/>
          </a:ln>
        </p:spPr>
      </p:pic>
    </p:spTree>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1_只有標題-標題置中">
  <p:cSld name="1_只有標題-標題置中">
    <p:spTree>
      <p:nvGrpSpPr>
        <p:cNvPr id="1" name="Shape 55750"/>
        <p:cNvGrpSpPr/>
        <p:nvPr/>
      </p:nvGrpSpPr>
      <p:grpSpPr>
        <a:xfrm>
          <a:off x="0" y="0"/>
          <a:ext cx="0" cy="0"/>
          <a:chOff x="0" y="0"/>
          <a:chExt cx="0" cy="0"/>
        </a:xfrm>
      </p:grpSpPr>
      <p:sp>
        <p:nvSpPr>
          <p:cNvPr id="55751" name="Google Shape;55751;p41"/>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5752" name="Google Shape;55752;p41"/>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5753" name="Google Shape;55753;p41"/>
          <p:cNvGrpSpPr/>
          <p:nvPr/>
        </p:nvGrpSpPr>
        <p:grpSpPr>
          <a:xfrm>
            <a:off x="8136115" y="586449"/>
            <a:ext cx="504055" cy="370495"/>
            <a:chOff x="3137" y="13119"/>
            <a:chExt cx="1935" cy="1422"/>
          </a:xfrm>
        </p:grpSpPr>
        <p:sp>
          <p:nvSpPr>
            <p:cNvPr id="55754" name="Google Shape;55754;p41"/>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755" name="Google Shape;55755;p41"/>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756" name="Google Shape;55756;p41"/>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5757" name="Google Shape;55757;p41"/>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758" name="Google Shape;55758;p41"/>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5759" name="Google Shape;55759;p41"/>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只有標題-標題置中+下標線">
  <p:cSld name="只有標題-標題置中+下標線">
    <p:spTree>
      <p:nvGrpSpPr>
        <p:cNvPr id="1" name="Shape 55760"/>
        <p:cNvGrpSpPr/>
        <p:nvPr/>
      </p:nvGrpSpPr>
      <p:grpSpPr>
        <a:xfrm>
          <a:off x="0" y="0"/>
          <a:ext cx="0" cy="0"/>
          <a:chOff x="0" y="0"/>
          <a:chExt cx="0" cy="0"/>
        </a:xfrm>
      </p:grpSpPr>
      <p:sp>
        <p:nvSpPr>
          <p:cNvPr id="55761" name="Google Shape;55761;p42"/>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5762" name="Google Shape;55762;p42"/>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5763" name="Google Shape;55763;p42"/>
          <p:cNvGrpSpPr/>
          <p:nvPr/>
        </p:nvGrpSpPr>
        <p:grpSpPr>
          <a:xfrm>
            <a:off x="8136115" y="586449"/>
            <a:ext cx="504055" cy="370495"/>
            <a:chOff x="3137" y="13119"/>
            <a:chExt cx="1935" cy="1422"/>
          </a:xfrm>
        </p:grpSpPr>
        <p:sp>
          <p:nvSpPr>
            <p:cNvPr id="55764" name="Google Shape;55764;p42"/>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765" name="Google Shape;55765;p42"/>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766" name="Google Shape;55766;p42"/>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5767" name="Google Shape;55767;p42"/>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768" name="Google Shape;55768;p42"/>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5769" name="Google Shape;55769;p42"/>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55770" name="Google Shape;55770;p42"/>
          <p:cNvCxnSpPr/>
          <p:nvPr/>
        </p:nvCxnSpPr>
        <p:spPr>
          <a:xfrm>
            <a:off x="432000" y="1080000"/>
            <a:ext cx="8280000" cy="0"/>
          </a:xfrm>
          <a:prstGeom prst="straightConnector1">
            <a:avLst/>
          </a:prstGeom>
          <a:noFill/>
          <a:ln w="9525" cap="flat" cmpd="sng">
            <a:solidFill>
              <a:srgbClr val="4A7DBA"/>
            </a:solidFill>
            <a:prstDash val="solid"/>
            <a:round/>
            <a:headEnd type="none" w="sm" len="sm"/>
            <a:tailEnd type="none" w="sm" len="sm"/>
          </a:ln>
        </p:spPr>
      </p:cxn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標題及物件">
  <p:cSld name="1_標題及物件">
    <p:spTree>
      <p:nvGrpSpPr>
        <p:cNvPr id="1" name="Shape 55349"/>
        <p:cNvGrpSpPr/>
        <p:nvPr/>
      </p:nvGrpSpPr>
      <p:grpSpPr>
        <a:xfrm>
          <a:off x="0" y="0"/>
          <a:ext cx="0" cy="0"/>
          <a:chOff x="0" y="0"/>
          <a:chExt cx="0" cy="0"/>
        </a:xfrm>
      </p:grpSpPr>
      <p:pic>
        <p:nvPicPr>
          <p:cNvPr id="55350" name="Google Shape;55350;p5"/>
          <p:cNvPicPr preferRelativeResize="0"/>
          <p:nvPr/>
        </p:nvPicPr>
        <p:blipFill rotWithShape="1">
          <a:blip r:embed="rId2">
            <a:alphaModFix/>
          </a:blip>
          <a:srcRect/>
          <a:stretch/>
        </p:blipFill>
        <p:spPr>
          <a:xfrm>
            <a:off x="0" y="1335163"/>
            <a:ext cx="9143999" cy="5334200"/>
          </a:xfrm>
          <a:prstGeom prst="rect">
            <a:avLst/>
          </a:prstGeom>
          <a:noFill/>
          <a:ln>
            <a:noFill/>
          </a:ln>
        </p:spPr>
      </p:pic>
      <p:sp>
        <p:nvSpPr>
          <p:cNvPr id="55351" name="Google Shape;55351;p5"/>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5352" name="Google Shape;55352;p5"/>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5353" name="Google Shape;55353;p5"/>
          <p:cNvGrpSpPr/>
          <p:nvPr/>
        </p:nvGrpSpPr>
        <p:grpSpPr>
          <a:xfrm>
            <a:off x="8136115" y="586449"/>
            <a:ext cx="504055" cy="370495"/>
            <a:chOff x="3137" y="13119"/>
            <a:chExt cx="1935" cy="1422"/>
          </a:xfrm>
        </p:grpSpPr>
        <p:sp>
          <p:nvSpPr>
            <p:cNvPr id="55354" name="Google Shape;55354;p5"/>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355" name="Google Shape;55355;p5"/>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356" name="Google Shape;55356;p5"/>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5357" name="Google Shape;55357;p5"/>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358" name="Google Shape;55358;p5"/>
          <p:cNvSpPr txBox="1">
            <a:spLocks noGrp="1"/>
          </p:cNvSpPr>
          <p:nvPr>
            <p:ph type="body" idx="1"/>
          </p:nvPr>
        </p:nvSpPr>
        <p:spPr>
          <a:xfrm>
            <a:off x="432000" y="1260000"/>
            <a:ext cx="8280000" cy="5040000"/>
          </a:xfrm>
          <a:prstGeom prst="rect">
            <a:avLst/>
          </a:prstGeom>
          <a:noFill/>
          <a:ln>
            <a:noFill/>
          </a:ln>
        </p:spPr>
        <p:txBody>
          <a:bodyPr spcFirstLastPara="1" wrap="square" lIns="91425" tIns="45700" rIns="91425" bIns="45700" anchor="t" anchorCtr="0">
            <a:noAutofit/>
          </a:bodyPr>
          <a:lstStyle>
            <a:lvl1pPr marL="457200" lvl="0" indent="-419100" algn="l" rtl="0">
              <a:spcBef>
                <a:spcPts val="600"/>
              </a:spcBef>
              <a:spcAft>
                <a:spcPts val="0"/>
              </a:spcAft>
              <a:buClr>
                <a:srgbClr val="0070C0"/>
              </a:buClr>
              <a:buSzPts val="3000"/>
              <a:buChar char="•"/>
              <a:defRPr sz="3000"/>
            </a:lvl1pPr>
            <a:lvl2pPr marL="914400" lvl="1" indent="-342900" algn="l" rtl="0">
              <a:spcBef>
                <a:spcPts val="600"/>
              </a:spcBef>
              <a:spcAft>
                <a:spcPts val="0"/>
              </a:spcAft>
              <a:buClr>
                <a:srgbClr val="0070C0"/>
              </a:buClr>
              <a:buSzPts val="1800"/>
              <a:buChar char="⮚"/>
              <a:defRPr sz="2400"/>
            </a:lvl2pPr>
            <a:lvl3pPr marL="1371600" lvl="2" indent="-320039" algn="l" rtl="0">
              <a:spcBef>
                <a:spcPts val="600"/>
              </a:spcBef>
              <a:spcAft>
                <a:spcPts val="0"/>
              </a:spcAft>
              <a:buClr>
                <a:srgbClr val="0070C0"/>
              </a:buClr>
              <a:buSzPts val="1440"/>
              <a:buChar char="■"/>
              <a:defRPr/>
            </a:lvl3pPr>
            <a:lvl4pPr marL="1828800" lvl="3" indent="-304800" algn="l" rtl="0">
              <a:spcBef>
                <a:spcPts val="600"/>
              </a:spcBef>
              <a:spcAft>
                <a:spcPts val="0"/>
              </a:spcAft>
              <a:buClr>
                <a:srgbClr val="0070C0"/>
              </a:buClr>
              <a:buSzPts val="1200"/>
              <a:buChar char="◆"/>
              <a:defRPr/>
            </a:lvl4pPr>
            <a:lvl5pPr marL="2286000" lvl="4" indent="-355600" algn="l" rtl="0">
              <a:spcBef>
                <a:spcPts val="600"/>
              </a:spcBef>
              <a:spcAft>
                <a:spcPts val="0"/>
              </a:spcAft>
              <a:buClr>
                <a:srgbClr val="0070C0"/>
              </a:buClr>
              <a:buSzPts val="20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5359" name="Google Shape;55359;p5"/>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5360" name="Google Shape;55360;p5"/>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55361" name="Google Shape;55361;p5"/>
          <p:cNvCxnSpPr/>
          <p:nvPr/>
        </p:nvCxnSpPr>
        <p:spPr>
          <a:xfrm>
            <a:off x="432000" y="1080000"/>
            <a:ext cx="8280000" cy="0"/>
          </a:xfrm>
          <a:prstGeom prst="straightConnector1">
            <a:avLst/>
          </a:prstGeom>
          <a:noFill/>
          <a:ln w="9525" cap="flat" cmpd="sng">
            <a:solidFill>
              <a:srgbClr val="4A7DBA"/>
            </a:solidFill>
            <a:prstDash val="solid"/>
            <a:round/>
            <a:headEnd type="none" w="sm" len="sm"/>
            <a:tailEnd type="none" w="sm" len="sm"/>
          </a:ln>
        </p:spPr>
      </p:cxnSp>
    </p:spTree>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55771"/>
        <p:cNvGrpSpPr/>
        <p:nvPr/>
      </p:nvGrpSpPr>
      <p:grpSpPr>
        <a:xfrm>
          <a:off x="0" y="0"/>
          <a:ext cx="0" cy="0"/>
          <a:chOff x="0" y="0"/>
          <a:chExt cx="0" cy="0"/>
        </a:xfrm>
      </p:grpSpPr>
      <p:sp>
        <p:nvSpPr>
          <p:cNvPr id="55772" name="Google Shape;55772;p43"/>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5773" name="Google Shape;55773;p43"/>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5774" name="Google Shape;55774;p43"/>
          <p:cNvGrpSpPr/>
          <p:nvPr/>
        </p:nvGrpSpPr>
        <p:grpSpPr>
          <a:xfrm>
            <a:off x="8136115" y="586449"/>
            <a:ext cx="504055" cy="370495"/>
            <a:chOff x="3137" y="13119"/>
            <a:chExt cx="1935" cy="1422"/>
          </a:xfrm>
        </p:grpSpPr>
        <p:sp>
          <p:nvSpPr>
            <p:cNvPr id="55775" name="Google Shape;55775;p43"/>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776" name="Google Shape;55776;p43"/>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777" name="Google Shape;55777;p43"/>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5778" name="Google Shape;55778;p43"/>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5779" name="Google Shape;55779;p43"/>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_自訂版面配置">
  <p:cSld name="1_自訂版面配置">
    <p:bg>
      <p:bgPr>
        <a:blipFill>
          <a:blip r:embed="rId2">
            <a:alphaModFix/>
          </a:blip>
          <a:stretch>
            <a:fillRect/>
          </a:stretch>
        </a:blipFill>
        <a:effectLst/>
      </p:bgPr>
    </p:bg>
    <p:spTree>
      <p:nvGrpSpPr>
        <p:cNvPr id="1" name="Shape 55780"/>
        <p:cNvGrpSpPr/>
        <p:nvPr/>
      </p:nvGrpSpPr>
      <p:grpSpPr>
        <a:xfrm>
          <a:off x="0" y="0"/>
          <a:ext cx="0" cy="0"/>
          <a:chOff x="0" y="0"/>
          <a:chExt cx="0" cy="0"/>
        </a:xfrm>
      </p:grpSpPr>
      <p:sp>
        <p:nvSpPr>
          <p:cNvPr id="55781" name="Google Shape;55781;p44"/>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5782" name="Google Shape;55782;p44"/>
          <p:cNvSpPr/>
          <p:nvPr/>
        </p:nvSpPr>
        <p:spPr>
          <a:xfrm>
            <a:off x="8028388"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sp>
        <p:nvSpPr>
          <p:cNvPr id="55783" name="Google Shape;55783;p44"/>
          <p:cNvSpPr txBox="1"/>
          <p:nvPr/>
        </p:nvSpPr>
        <p:spPr>
          <a:xfrm>
            <a:off x="-1200149" y="2"/>
            <a:ext cx="1176300" cy="246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00">
                <a:solidFill>
                  <a:srgbClr val="0D0D0D"/>
                </a:solidFill>
                <a:latin typeface="Arimo"/>
                <a:ea typeface="Arimo"/>
                <a:cs typeface="Arimo"/>
                <a:sym typeface="Arimo"/>
              </a:rPr>
              <a:t>結束頁</a:t>
            </a:r>
            <a:endParaRPr sz="1000">
              <a:solidFill>
                <a:srgbClr val="0D0D0D"/>
              </a:solidFill>
              <a:latin typeface="Arimo"/>
              <a:ea typeface="Arimo"/>
              <a:cs typeface="Arimo"/>
              <a:sym typeface="Arimo"/>
            </a:endParaRPr>
          </a:p>
        </p:txBody>
      </p:sp>
      <p:sp>
        <p:nvSpPr>
          <p:cNvPr id="55784" name="Google Shape;55784;p44"/>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5785" name="Google Shape;55785;p44"/>
          <p:cNvGrpSpPr/>
          <p:nvPr/>
        </p:nvGrpSpPr>
        <p:grpSpPr>
          <a:xfrm>
            <a:off x="8136115" y="586449"/>
            <a:ext cx="504055" cy="370495"/>
            <a:chOff x="3137" y="13119"/>
            <a:chExt cx="1935" cy="1422"/>
          </a:xfrm>
        </p:grpSpPr>
        <p:sp>
          <p:nvSpPr>
            <p:cNvPr id="55786" name="Google Shape;55786;p44"/>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787" name="Google Shape;55787;p44"/>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788" name="Google Shape;55788;p44"/>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5789" name="Google Shape;55789;p44"/>
          <p:cNvSpPr txBox="1">
            <a:spLocks noGrp="1"/>
          </p:cNvSpPr>
          <p:nvPr>
            <p:ph type="sldNum" idx="12"/>
          </p:nvPr>
        </p:nvSpPr>
        <p:spPr>
          <a:xfrm>
            <a:off x="8064000" y="6667973"/>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5790" name="Google Shape;55790;p44"/>
          <p:cNvSpPr txBox="1">
            <a:spLocks noGrp="1"/>
          </p:cNvSpPr>
          <p:nvPr>
            <p:ph type="dt" idx="10"/>
          </p:nvPr>
        </p:nvSpPr>
        <p:spPr>
          <a:xfrm>
            <a:off x="6984000" y="6667973"/>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791" name="Google Shape;55791;p44"/>
          <p:cNvSpPr txBox="1"/>
          <p:nvPr/>
        </p:nvSpPr>
        <p:spPr>
          <a:xfrm>
            <a:off x="-1200149" y="2"/>
            <a:ext cx="1176300" cy="246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00">
                <a:solidFill>
                  <a:srgbClr val="0D0D0D"/>
                </a:solidFill>
                <a:latin typeface="Arimo"/>
                <a:ea typeface="Arimo"/>
                <a:cs typeface="Arimo"/>
                <a:sym typeface="Arimo"/>
              </a:rPr>
              <a:t>結束頁</a:t>
            </a:r>
            <a:endParaRPr sz="1000">
              <a:solidFill>
                <a:srgbClr val="0D0D0D"/>
              </a:solidFill>
              <a:latin typeface="Arimo"/>
              <a:ea typeface="Arimo"/>
              <a:cs typeface="Arimo"/>
              <a:sym typeface="Arimo"/>
            </a:endParaRPr>
          </a:p>
        </p:txBody>
      </p:sp>
      <p:grpSp>
        <p:nvGrpSpPr>
          <p:cNvPr id="55792" name="Google Shape;55792;p44"/>
          <p:cNvGrpSpPr/>
          <p:nvPr/>
        </p:nvGrpSpPr>
        <p:grpSpPr>
          <a:xfrm>
            <a:off x="8136115" y="586449"/>
            <a:ext cx="504055" cy="370495"/>
            <a:chOff x="3137" y="13119"/>
            <a:chExt cx="1935" cy="1422"/>
          </a:xfrm>
        </p:grpSpPr>
        <p:sp>
          <p:nvSpPr>
            <p:cNvPr id="55793" name="Google Shape;55793;p44"/>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794" name="Google Shape;55794;p44"/>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795" name="Google Shape;55795;p44"/>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_自訂版面配置">
  <p:cSld name="2_自訂版面配置">
    <p:spTree>
      <p:nvGrpSpPr>
        <p:cNvPr id="1" name="Shape 55796"/>
        <p:cNvGrpSpPr/>
        <p:nvPr/>
      </p:nvGrpSpPr>
      <p:grpSpPr>
        <a:xfrm>
          <a:off x="0" y="0"/>
          <a:ext cx="0" cy="0"/>
          <a:chOff x="0" y="0"/>
          <a:chExt cx="0" cy="0"/>
        </a:xfrm>
      </p:grpSpPr>
      <p:pic>
        <p:nvPicPr>
          <p:cNvPr id="55797" name="Google Shape;55797;p45" descr="C:\Users\Marketing\Desktop\法說會\END頁-2.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55798" name="Google Shape;55798;p45"/>
          <p:cNvSpPr txBox="1"/>
          <p:nvPr/>
        </p:nvSpPr>
        <p:spPr>
          <a:xfrm>
            <a:off x="-1200149" y="2"/>
            <a:ext cx="1176300" cy="246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00">
                <a:solidFill>
                  <a:srgbClr val="0D0D0D"/>
                </a:solidFill>
                <a:latin typeface="Arimo"/>
                <a:ea typeface="Arimo"/>
                <a:cs typeface="Arimo"/>
                <a:sym typeface="Arimo"/>
              </a:rPr>
              <a:t>結束頁</a:t>
            </a:r>
            <a:endParaRPr sz="1000">
              <a:solidFill>
                <a:srgbClr val="0D0D0D"/>
              </a:solidFill>
              <a:latin typeface="Arimo"/>
              <a:ea typeface="Arimo"/>
              <a:cs typeface="Arimo"/>
              <a:sym typeface="Arimo"/>
            </a:endParaRPr>
          </a:p>
        </p:txBody>
      </p:sp>
      <p:sp>
        <p:nvSpPr>
          <p:cNvPr id="55799" name="Google Shape;55799;p45"/>
          <p:cNvSpPr txBox="1"/>
          <p:nvPr/>
        </p:nvSpPr>
        <p:spPr>
          <a:xfrm>
            <a:off x="1763245" y="4437114"/>
            <a:ext cx="47529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0C489C"/>
                </a:solidFill>
                <a:latin typeface="Arimo"/>
                <a:ea typeface="Arimo"/>
                <a:cs typeface="Arimo"/>
                <a:sym typeface="Arimo"/>
              </a:rPr>
              <a:t>www.idtech.com.tw</a:t>
            </a:r>
            <a:endParaRPr sz="1200">
              <a:solidFill>
                <a:srgbClr val="0C489C"/>
              </a:solidFill>
              <a:latin typeface="Arimo"/>
              <a:ea typeface="Arimo"/>
              <a:cs typeface="Arimo"/>
              <a:sym typeface="Arimo"/>
            </a:endParaRPr>
          </a:p>
        </p:txBody>
      </p:sp>
      <p:sp>
        <p:nvSpPr>
          <p:cNvPr id="55800" name="Google Shape;55800;p45"/>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5801" name="Google Shape;55801;p45"/>
          <p:cNvGrpSpPr/>
          <p:nvPr/>
        </p:nvGrpSpPr>
        <p:grpSpPr>
          <a:xfrm>
            <a:off x="8136115" y="586449"/>
            <a:ext cx="504055" cy="370495"/>
            <a:chOff x="3137" y="13119"/>
            <a:chExt cx="1935" cy="1422"/>
          </a:xfrm>
        </p:grpSpPr>
        <p:sp>
          <p:nvSpPr>
            <p:cNvPr id="55802" name="Google Shape;55802;p45"/>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803" name="Google Shape;55803;p45"/>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804" name="Google Shape;55804;p45"/>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5805" name="Google Shape;55805;p45"/>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5806" name="Google Shape;55806;p45"/>
          <p:cNvSpPr/>
          <p:nvPr/>
        </p:nvSpPr>
        <p:spPr>
          <a:xfrm>
            <a:off x="8028388"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sp>
        <p:nvSpPr>
          <p:cNvPr id="55807" name="Google Shape;55807;p45"/>
          <p:cNvSpPr txBox="1"/>
          <p:nvPr/>
        </p:nvSpPr>
        <p:spPr>
          <a:xfrm>
            <a:off x="-1200149" y="2"/>
            <a:ext cx="1176300" cy="246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00">
                <a:solidFill>
                  <a:srgbClr val="0D0D0D"/>
                </a:solidFill>
                <a:latin typeface="Arimo"/>
                <a:ea typeface="Arimo"/>
                <a:cs typeface="Arimo"/>
                <a:sym typeface="Arimo"/>
              </a:rPr>
              <a:t>結束頁</a:t>
            </a:r>
            <a:endParaRPr sz="1000">
              <a:solidFill>
                <a:srgbClr val="0D0D0D"/>
              </a:solidFill>
              <a:latin typeface="Arimo"/>
              <a:ea typeface="Arimo"/>
              <a:cs typeface="Arimo"/>
              <a:sym typeface="Arimo"/>
            </a:endParaRPr>
          </a:p>
        </p:txBody>
      </p:sp>
      <p:grpSp>
        <p:nvGrpSpPr>
          <p:cNvPr id="55808" name="Google Shape;55808;p45"/>
          <p:cNvGrpSpPr/>
          <p:nvPr/>
        </p:nvGrpSpPr>
        <p:grpSpPr>
          <a:xfrm>
            <a:off x="8136115" y="586449"/>
            <a:ext cx="504055" cy="370495"/>
            <a:chOff x="3137" y="13119"/>
            <a:chExt cx="1935" cy="1422"/>
          </a:xfrm>
        </p:grpSpPr>
        <p:sp>
          <p:nvSpPr>
            <p:cNvPr id="55809" name="Google Shape;55809;p45"/>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810" name="Google Shape;55810;p45"/>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811" name="Google Shape;55811;p45"/>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5812" name="Google Shape;55812;p45"/>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5813" name="Google Shape;55813;p45"/>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_區段標題">
  <p:cSld name="1_區段標題">
    <p:bg>
      <p:bgPr>
        <a:blipFill>
          <a:blip r:embed="rId2">
            <a:alphaModFix/>
          </a:blip>
          <a:stretch>
            <a:fillRect/>
          </a:stretch>
        </a:blipFill>
        <a:effectLst/>
      </p:bgPr>
    </p:bg>
    <p:spTree>
      <p:nvGrpSpPr>
        <p:cNvPr id="1" name="Shape 55819"/>
        <p:cNvGrpSpPr/>
        <p:nvPr/>
      </p:nvGrpSpPr>
      <p:grpSpPr>
        <a:xfrm>
          <a:off x="0" y="0"/>
          <a:ext cx="0" cy="0"/>
          <a:chOff x="0" y="0"/>
          <a:chExt cx="0" cy="0"/>
        </a:xfrm>
      </p:grpSpPr>
      <p:sp>
        <p:nvSpPr>
          <p:cNvPr id="55820" name="Google Shape;55820;p47"/>
          <p:cNvSpPr txBox="1">
            <a:spLocks noGrp="1"/>
          </p:cNvSpPr>
          <p:nvPr>
            <p:ph type="title"/>
          </p:nvPr>
        </p:nvSpPr>
        <p:spPr>
          <a:xfrm>
            <a:off x="1692000" y="2708921"/>
            <a:ext cx="3672000" cy="18723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SzPts val="1400"/>
              <a:buNone/>
              <a:defRPr sz="4000" b="0" cap="none"/>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55821" name="Google Shape;55821;p47"/>
          <p:cNvPicPr preferRelativeResize="0"/>
          <p:nvPr/>
        </p:nvPicPr>
        <p:blipFill rotWithShape="1">
          <a:blip r:embed="rId3">
            <a:alphaModFix/>
          </a:blip>
          <a:srcRect/>
          <a:stretch/>
        </p:blipFill>
        <p:spPr>
          <a:xfrm>
            <a:off x="5472005" y="116635"/>
            <a:ext cx="2840374" cy="711071"/>
          </a:xfrm>
          <a:prstGeom prst="rect">
            <a:avLst/>
          </a:prstGeom>
          <a:noFill/>
          <a:ln>
            <a:noFill/>
          </a:ln>
        </p:spPr>
      </p:pic>
      <p:pic>
        <p:nvPicPr>
          <p:cNvPr id="55822" name="Google Shape;55822;p47"/>
          <p:cNvPicPr preferRelativeResize="0"/>
          <p:nvPr/>
        </p:nvPicPr>
        <p:blipFill rotWithShape="1">
          <a:blip r:embed="rId4">
            <a:alphaModFix/>
          </a:blip>
          <a:srcRect t="58829"/>
          <a:stretch/>
        </p:blipFill>
        <p:spPr>
          <a:xfrm>
            <a:off x="0" y="4653139"/>
            <a:ext cx="9143999" cy="2196137"/>
          </a:xfrm>
          <a:prstGeom prst="rect">
            <a:avLst/>
          </a:prstGeom>
          <a:noFill/>
          <a:ln>
            <a:noFill/>
          </a:ln>
        </p:spPr>
      </p:pic>
      <p:pic>
        <p:nvPicPr>
          <p:cNvPr id="55823" name="Google Shape;55823;p47"/>
          <p:cNvPicPr preferRelativeResize="0"/>
          <p:nvPr/>
        </p:nvPicPr>
        <p:blipFill rotWithShape="1">
          <a:blip r:embed="rId4">
            <a:alphaModFix/>
          </a:blip>
          <a:srcRect b="77783"/>
          <a:stretch/>
        </p:blipFill>
        <p:spPr>
          <a:xfrm>
            <a:off x="0" y="1523804"/>
            <a:ext cx="9143999" cy="1185116"/>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標題投影片" type="title">
  <p:cSld name="TITLE">
    <p:bg>
      <p:bgPr>
        <a:blipFill>
          <a:blip r:embed="rId2">
            <a:alphaModFix/>
          </a:blip>
          <a:stretch>
            <a:fillRect/>
          </a:stretch>
        </a:blipFill>
        <a:effectLst/>
      </p:bgPr>
    </p:bg>
    <p:spTree>
      <p:nvGrpSpPr>
        <p:cNvPr id="1" name="Shape 55824"/>
        <p:cNvGrpSpPr/>
        <p:nvPr/>
      </p:nvGrpSpPr>
      <p:grpSpPr>
        <a:xfrm>
          <a:off x="0" y="0"/>
          <a:ext cx="0" cy="0"/>
          <a:chOff x="0" y="0"/>
          <a:chExt cx="0" cy="0"/>
        </a:xfrm>
      </p:grpSpPr>
      <p:sp>
        <p:nvSpPr>
          <p:cNvPr id="55825" name="Google Shape;55825;p48"/>
          <p:cNvSpPr/>
          <p:nvPr/>
        </p:nvSpPr>
        <p:spPr>
          <a:xfrm>
            <a:off x="1689101" y="4600576"/>
            <a:ext cx="3746400" cy="45900"/>
          </a:xfrm>
          <a:prstGeom prst="rect">
            <a:avLst/>
          </a:prstGeom>
          <a:solidFill>
            <a:srgbClr val="FFE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5826" name="Google Shape;55826;p48"/>
          <p:cNvSpPr/>
          <p:nvPr/>
        </p:nvSpPr>
        <p:spPr>
          <a:xfrm>
            <a:off x="5364166" y="4600576"/>
            <a:ext cx="2111400" cy="45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5827" name="Google Shape;55827;p48"/>
          <p:cNvSpPr/>
          <p:nvPr/>
        </p:nvSpPr>
        <p:spPr>
          <a:xfrm>
            <a:off x="7475540" y="4600576"/>
            <a:ext cx="274500" cy="45900"/>
          </a:xfrm>
          <a:prstGeom prst="rect">
            <a:avLst/>
          </a:prstGeom>
          <a:solidFill>
            <a:srgbClr val="FFE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5828" name="Google Shape;55828;p48"/>
          <p:cNvSpPr/>
          <p:nvPr/>
        </p:nvSpPr>
        <p:spPr>
          <a:xfrm>
            <a:off x="7750175" y="4600576"/>
            <a:ext cx="274500" cy="45900"/>
          </a:xfrm>
          <a:prstGeom prst="rect">
            <a:avLst/>
          </a:prstGeom>
          <a:solidFill>
            <a:srgbClr val="FFD54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5829" name="Google Shape;55829;p48"/>
          <p:cNvSpPr/>
          <p:nvPr/>
        </p:nvSpPr>
        <p:spPr>
          <a:xfrm>
            <a:off x="8024813" y="4600576"/>
            <a:ext cx="284100" cy="45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5830" name="Google Shape;55830;p48"/>
          <p:cNvSpPr/>
          <p:nvPr/>
        </p:nvSpPr>
        <p:spPr>
          <a:xfrm>
            <a:off x="279400" y="4600576"/>
            <a:ext cx="566700" cy="45900"/>
          </a:xfrm>
          <a:prstGeom prst="rect">
            <a:avLst/>
          </a:prstGeom>
          <a:solidFill>
            <a:srgbClr val="FFD54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5831" name="Google Shape;55831;p48"/>
          <p:cNvSpPr/>
          <p:nvPr/>
        </p:nvSpPr>
        <p:spPr>
          <a:xfrm>
            <a:off x="846141" y="4600576"/>
            <a:ext cx="566700" cy="45900"/>
          </a:xfrm>
          <a:prstGeom prst="rect">
            <a:avLst/>
          </a:prstGeom>
          <a:solidFill>
            <a:srgbClr val="FFE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5832" name="Google Shape;55832;p48"/>
          <p:cNvSpPr/>
          <p:nvPr/>
        </p:nvSpPr>
        <p:spPr>
          <a:xfrm>
            <a:off x="1412878" y="4600576"/>
            <a:ext cx="282600" cy="45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5833" name="Google Shape;55833;p48"/>
          <p:cNvSpPr/>
          <p:nvPr/>
        </p:nvSpPr>
        <p:spPr>
          <a:xfrm>
            <a:off x="8304216" y="4600576"/>
            <a:ext cx="274500" cy="45900"/>
          </a:xfrm>
          <a:prstGeom prst="rect">
            <a:avLst/>
          </a:prstGeom>
          <a:solidFill>
            <a:srgbClr val="FFE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5834" name="Google Shape;55834;p48"/>
          <p:cNvSpPr/>
          <p:nvPr/>
        </p:nvSpPr>
        <p:spPr>
          <a:xfrm>
            <a:off x="8578853" y="4600576"/>
            <a:ext cx="284100" cy="45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5835" name="Google Shape;55835;p48"/>
          <p:cNvSpPr/>
          <p:nvPr/>
        </p:nvSpPr>
        <p:spPr>
          <a:xfrm>
            <a:off x="8863016" y="4600576"/>
            <a:ext cx="281100" cy="45900"/>
          </a:xfrm>
          <a:prstGeom prst="rect">
            <a:avLst/>
          </a:prstGeom>
          <a:solidFill>
            <a:srgbClr val="FFD54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5836" name="Google Shape;55836;p48"/>
          <p:cNvSpPr/>
          <p:nvPr/>
        </p:nvSpPr>
        <p:spPr>
          <a:xfrm>
            <a:off x="-4763" y="4600576"/>
            <a:ext cx="284100" cy="45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5837" name="Google Shape;55837;p48"/>
          <p:cNvSpPr txBox="1">
            <a:spLocks noGrp="1"/>
          </p:cNvSpPr>
          <p:nvPr>
            <p:ph type="ctrTitle"/>
          </p:nvPr>
        </p:nvSpPr>
        <p:spPr>
          <a:xfrm>
            <a:off x="0" y="2808000"/>
            <a:ext cx="9144000" cy="1800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SzPts val="1400"/>
              <a:buNone/>
              <a:defRPr sz="4400" b="1">
                <a:solidFill>
                  <a:schemeClr val="dk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838" name="Google Shape;55838;p48"/>
          <p:cNvSpPr txBox="1">
            <a:spLocks noGrp="1"/>
          </p:cNvSpPr>
          <p:nvPr>
            <p:ph type="subTitle" idx="1"/>
          </p:nvPr>
        </p:nvSpPr>
        <p:spPr>
          <a:xfrm>
            <a:off x="1763688" y="4941168"/>
            <a:ext cx="3528300" cy="1656300"/>
          </a:xfrm>
          <a:prstGeom prst="rect">
            <a:avLst/>
          </a:prstGeom>
          <a:noFill/>
          <a:ln>
            <a:noFill/>
          </a:ln>
        </p:spPr>
        <p:txBody>
          <a:bodyPr spcFirstLastPara="1" wrap="square" lIns="91425" tIns="45700" rIns="91425" bIns="45700" anchor="t" anchorCtr="0">
            <a:noAutofit/>
          </a:bodyPr>
          <a:lstStyle>
            <a:lvl1pPr lvl="0" algn="l" rtl="0">
              <a:spcBef>
                <a:spcPts val="600"/>
              </a:spcBef>
              <a:spcAft>
                <a:spcPts val="0"/>
              </a:spcAft>
              <a:buSzPts val="3200"/>
              <a:buNone/>
              <a:defRPr b="0">
                <a:solidFill>
                  <a:srgbClr val="002060"/>
                </a:solidFill>
              </a:defRPr>
            </a:lvl1pPr>
            <a:lvl2pPr lvl="1" algn="ctr" rtl="0">
              <a:spcBef>
                <a:spcPts val="600"/>
              </a:spcBef>
              <a:spcAft>
                <a:spcPts val="0"/>
              </a:spcAft>
              <a:buSzPts val="2100"/>
              <a:buNone/>
              <a:defRPr>
                <a:solidFill>
                  <a:srgbClr val="888888"/>
                </a:solidFill>
              </a:defRPr>
            </a:lvl2pPr>
            <a:lvl3pPr lvl="2" algn="ctr" rtl="0">
              <a:spcBef>
                <a:spcPts val="600"/>
              </a:spcBef>
              <a:spcAft>
                <a:spcPts val="0"/>
              </a:spcAft>
              <a:buSzPts val="1440"/>
              <a:buNone/>
              <a:defRPr>
                <a:solidFill>
                  <a:srgbClr val="888888"/>
                </a:solidFill>
              </a:defRPr>
            </a:lvl3pPr>
            <a:lvl4pPr lvl="3" algn="ctr" rtl="0">
              <a:spcBef>
                <a:spcPts val="600"/>
              </a:spcBef>
              <a:spcAft>
                <a:spcPts val="0"/>
              </a:spcAft>
              <a:buSzPts val="1200"/>
              <a:buNone/>
              <a:defRPr>
                <a:solidFill>
                  <a:srgbClr val="888888"/>
                </a:solidFill>
              </a:defRPr>
            </a:lvl4pPr>
            <a:lvl5pPr lvl="4" algn="ctr" rtl="0">
              <a:spcBef>
                <a:spcPts val="600"/>
              </a:spcBef>
              <a:spcAft>
                <a:spcPts val="0"/>
              </a:spcAft>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pic>
        <p:nvPicPr>
          <p:cNvPr id="55839" name="Google Shape;55839;p48"/>
          <p:cNvPicPr preferRelativeResize="0"/>
          <p:nvPr/>
        </p:nvPicPr>
        <p:blipFill rotWithShape="1">
          <a:blip r:embed="rId3">
            <a:alphaModFix/>
          </a:blip>
          <a:srcRect/>
          <a:stretch/>
        </p:blipFill>
        <p:spPr>
          <a:xfrm>
            <a:off x="5458917" y="116635"/>
            <a:ext cx="2857500" cy="714375"/>
          </a:xfrm>
          <a:prstGeom prst="rect">
            <a:avLst/>
          </a:prstGeom>
          <a:noFill/>
          <a:ln>
            <a:noFill/>
          </a:ln>
        </p:spPr>
      </p:pic>
    </p:spTree>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標題及物件" type="obj">
  <p:cSld name="OBJECT">
    <p:spTree>
      <p:nvGrpSpPr>
        <p:cNvPr id="1" name="Shape 55840"/>
        <p:cNvGrpSpPr/>
        <p:nvPr/>
      </p:nvGrpSpPr>
      <p:grpSpPr>
        <a:xfrm>
          <a:off x="0" y="0"/>
          <a:ext cx="0" cy="0"/>
          <a:chOff x="0" y="0"/>
          <a:chExt cx="0" cy="0"/>
        </a:xfrm>
      </p:grpSpPr>
      <p:sp>
        <p:nvSpPr>
          <p:cNvPr id="55841" name="Google Shape;55841;p49"/>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5842" name="Google Shape;55842;p49"/>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5843" name="Google Shape;55843;p49"/>
          <p:cNvGrpSpPr/>
          <p:nvPr/>
        </p:nvGrpSpPr>
        <p:grpSpPr>
          <a:xfrm>
            <a:off x="8136115" y="586449"/>
            <a:ext cx="504055" cy="370495"/>
            <a:chOff x="3137" y="13119"/>
            <a:chExt cx="1935" cy="1422"/>
          </a:xfrm>
        </p:grpSpPr>
        <p:sp>
          <p:nvSpPr>
            <p:cNvPr id="55844" name="Google Shape;55844;p49"/>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845" name="Google Shape;55845;p49"/>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846" name="Google Shape;55846;p49"/>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5847" name="Google Shape;55847;p49"/>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848" name="Google Shape;55848;p49"/>
          <p:cNvSpPr txBox="1">
            <a:spLocks noGrp="1"/>
          </p:cNvSpPr>
          <p:nvPr>
            <p:ph type="body" idx="1"/>
          </p:nvPr>
        </p:nvSpPr>
        <p:spPr>
          <a:xfrm>
            <a:off x="432000" y="1260000"/>
            <a:ext cx="8280000" cy="5040000"/>
          </a:xfrm>
          <a:prstGeom prst="rect">
            <a:avLst/>
          </a:prstGeom>
          <a:noFill/>
          <a:ln>
            <a:noFill/>
          </a:ln>
        </p:spPr>
        <p:txBody>
          <a:bodyPr spcFirstLastPara="1" wrap="square" lIns="91425" tIns="45700" rIns="91425" bIns="45700" anchor="t" anchorCtr="0">
            <a:noAutofit/>
          </a:bodyPr>
          <a:lstStyle>
            <a:lvl1pPr marL="457200" lvl="0" indent="-419100" algn="l" rtl="0">
              <a:spcBef>
                <a:spcPts val="600"/>
              </a:spcBef>
              <a:spcAft>
                <a:spcPts val="0"/>
              </a:spcAft>
              <a:buClr>
                <a:srgbClr val="0070C0"/>
              </a:buClr>
              <a:buSzPts val="3000"/>
              <a:buChar char="•"/>
              <a:defRPr sz="3000"/>
            </a:lvl1pPr>
            <a:lvl2pPr marL="914400" lvl="1" indent="-342900" algn="l" rtl="0">
              <a:spcBef>
                <a:spcPts val="600"/>
              </a:spcBef>
              <a:spcAft>
                <a:spcPts val="0"/>
              </a:spcAft>
              <a:buClr>
                <a:srgbClr val="0070C0"/>
              </a:buClr>
              <a:buSzPts val="1800"/>
              <a:buChar char="⮚"/>
              <a:defRPr sz="2400"/>
            </a:lvl2pPr>
            <a:lvl3pPr marL="1371600" lvl="2" indent="-320039" algn="l" rtl="0">
              <a:spcBef>
                <a:spcPts val="600"/>
              </a:spcBef>
              <a:spcAft>
                <a:spcPts val="0"/>
              </a:spcAft>
              <a:buClr>
                <a:srgbClr val="0070C0"/>
              </a:buClr>
              <a:buSzPts val="1440"/>
              <a:buChar char="■"/>
              <a:defRPr/>
            </a:lvl3pPr>
            <a:lvl4pPr marL="1828800" lvl="3" indent="-304800" algn="l" rtl="0">
              <a:spcBef>
                <a:spcPts val="600"/>
              </a:spcBef>
              <a:spcAft>
                <a:spcPts val="0"/>
              </a:spcAft>
              <a:buClr>
                <a:srgbClr val="0070C0"/>
              </a:buClr>
              <a:buSzPts val="1200"/>
              <a:buChar char="◆"/>
              <a:defRPr/>
            </a:lvl4pPr>
            <a:lvl5pPr marL="2286000" lvl="4" indent="-355600" algn="l" rtl="0">
              <a:spcBef>
                <a:spcPts val="600"/>
              </a:spcBef>
              <a:spcAft>
                <a:spcPts val="0"/>
              </a:spcAft>
              <a:buClr>
                <a:srgbClr val="0070C0"/>
              </a:buClr>
              <a:buSzPts val="20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5849" name="Google Shape;55849;p49"/>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5850" name="Google Shape;55850;p49"/>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55851" name="Google Shape;55851;p49"/>
          <p:cNvCxnSpPr/>
          <p:nvPr/>
        </p:nvCxnSpPr>
        <p:spPr>
          <a:xfrm>
            <a:off x="432000" y="1080000"/>
            <a:ext cx="8280000" cy="0"/>
          </a:xfrm>
          <a:prstGeom prst="straightConnector1">
            <a:avLst/>
          </a:prstGeom>
          <a:noFill/>
          <a:ln w="9525" cap="flat" cmpd="sng">
            <a:solidFill>
              <a:srgbClr val="4A7DBA"/>
            </a:solidFill>
            <a:prstDash val="solid"/>
            <a:round/>
            <a:headEnd type="none" w="sm" len="sm"/>
            <a:tailEnd type="none" w="sm" len="sm"/>
          </a:ln>
        </p:spPr>
      </p:cxnSp>
    </p:spTree>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1_標題及物件">
  <p:cSld name="1_標題及物件">
    <p:spTree>
      <p:nvGrpSpPr>
        <p:cNvPr id="1" name="Shape 55852"/>
        <p:cNvGrpSpPr/>
        <p:nvPr/>
      </p:nvGrpSpPr>
      <p:grpSpPr>
        <a:xfrm>
          <a:off x="0" y="0"/>
          <a:ext cx="0" cy="0"/>
          <a:chOff x="0" y="0"/>
          <a:chExt cx="0" cy="0"/>
        </a:xfrm>
      </p:grpSpPr>
      <p:pic>
        <p:nvPicPr>
          <p:cNvPr id="55853" name="Google Shape;55853;p50"/>
          <p:cNvPicPr preferRelativeResize="0"/>
          <p:nvPr/>
        </p:nvPicPr>
        <p:blipFill rotWithShape="1">
          <a:blip r:embed="rId2">
            <a:alphaModFix/>
          </a:blip>
          <a:srcRect/>
          <a:stretch/>
        </p:blipFill>
        <p:spPr>
          <a:xfrm>
            <a:off x="0" y="1335163"/>
            <a:ext cx="9143999" cy="5334200"/>
          </a:xfrm>
          <a:prstGeom prst="rect">
            <a:avLst/>
          </a:prstGeom>
          <a:noFill/>
          <a:ln>
            <a:noFill/>
          </a:ln>
        </p:spPr>
      </p:pic>
      <p:sp>
        <p:nvSpPr>
          <p:cNvPr id="55854" name="Google Shape;55854;p50"/>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5855" name="Google Shape;55855;p50"/>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5856" name="Google Shape;55856;p50"/>
          <p:cNvGrpSpPr/>
          <p:nvPr/>
        </p:nvGrpSpPr>
        <p:grpSpPr>
          <a:xfrm>
            <a:off x="8136115" y="586449"/>
            <a:ext cx="504055" cy="370495"/>
            <a:chOff x="3137" y="13119"/>
            <a:chExt cx="1935" cy="1422"/>
          </a:xfrm>
        </p:grpSpPr>
        <p:sp>
          <p:nvSpPr>
            <p:cNvPr id="55857" name="Google Shape;55857;p50"/>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858" name="Google Shape;55858;p50"/>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859" name="Google Shape;55859;p50"/>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5860" name="Google Shape;55860;p50"/>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861" name="Google Shape;55861;p50"/>
          <p:cNvSpPr txBox="1">
            <a:spLocks noGrp="1"/>
          </p:cNvSpPr>
          <p:nvPr>
            <p:ph type="body" idx="1"/>
          </p:nvPr>
        </p:nvSpPr>
        <p:spPr>
          <a:xfrm>
            <a:off x="432000" y="1260000"/>
            <a:ext cx="8280000" cy="5040000"/>
          </a:xfrm>
          <a:prstGeom prst="rect">
            <a:avLst/>
          </a:prstGeom>
          <a:noFill/>
          <a:ln>
            <a:noFill/>
          </a:ln>
        </p:spPr>
        <p:txBody>
          <a:bodyPr spcFirstLastPara="1" wrap="square" lIns="91425" tIns="45700" rIns="91425" bIns="45700" anchor="t" anchorCtr="0">
            <a:noAutofit/>
          </a:bodyPr>
          <a:lstStyle>
            <a:lvl1pPr marL="457200" lvl="0" indent="-419100" algn="l" rtl="0">
              <a:spcBef>
                <a:spcPts val="600"/>
              </a:spcBef>
              <a:spcAft>
                <a:spcPts val="0"/>
              </a:spcAft>
              <a:buClr>
                <a:srgbClr val="0070C0"/>
              </a:buClr>
              <a:buSzPts val="3000"/>
              <a:buChar char="•"/>
              <a:defRPr sz="3000"/>
            </a:lvl1pPr>
            <a:lvl2pPr marL="914400" lvl="1" indent="-342900" algn="l" rtl="0">
              <a:spcBef>
                <a:spcPts val="600"/>
              </a:spcBef>
              <a:spcAft>
                <a:spcPts val="0"/>
              </a:spcAft>
              <a:buClr>
                <a:srgbClr val="0070C0"/>
              </a:buClr>
              <a:buSzPts val="1800"/>
              <a:buChar char="⮚"/>
              <a:defRPr sz="2400"/>
            </a:lvl2pPr>
            <a:lvl3pPr marL="1371600" lvl="2" indent="-320039" algn="l" rtl="0">
              <a:spcBef>
                <a:spcPts val="600"/>
              </a:spcBef>
              <a:spcAft>
                <a:spcPts val="0"/>
              </a:spcAft>
              <a:buClr>
                <a:srgbClr val="0070C0"/>
              </a:buClr>
              <a:buSzPts val="1440"/>
              <a:buChar char="■"/>
              <a:defRPr/>
            </a:lvl3pPr>
            <a:lvl4pPr marL="1828800" lvl="3" indent="-304800" algn="l" rtl="0">
              <a:spcBef>
                <a:spcPts val="600"/>
              </a:spcBef>
              <a:spcAft>
                <a:spcPts val="0"/>
              </a:spcAft>
              <a:buClr>
                <a:srgbClr val="0070C0"/>
              </a:buClr>
              <a:buSzPts val="1200"/>
              <a:buChar char="◆"/>
              <a:defRPr/>
            </a:lvl4pPr>
            <a:lvl5pPr marL="2286000" lvl="4" indent="-355600" algn="l" rtl="0">
              <a:spcBef>
                <a:spcPts val="600"/>
              </a:spcBef>
              <a:spcAft>
                <a:spcPts val="0"/>
              </a:spcAft>
              <a:buClr>
                <a:srgbClr val="0070C0"/>
              </a:buClr>
              <a:buSzPts val="20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5862" name="Google Shape;55862;p50"/>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5863" name="Google Shape;55863;p50"/>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55864" name="Google Shape;55864;p50"/>
          <p:cNvCxnSpPr/>
          <p:nvPr/>
        </p:nvCxnSpPr>
        <p:spPr>
          <a:xfrm>
            <a:off x="432000" y="1080000"/>
            <a:ext cx="8280000" cy="0"/>
          </a:xfrm>
          <a:prstGeom prst="straightConnector1">
            <a:avLst/>
          </a:prstGeom>
          <a:noFill/>
          <a:ln w="9525" cap="flat" cmpd="sng">
            <a:solidFill>
              <a:srgbClr val="4A7DBA"/>
            </a:solidFill>
            <a:prstDash val="solid"/>
            <a:round/>
            <a:headEnd type="none" w="sm" len="sm"/>
            <a:tailEnd type="none" w="sm" len="sm"/>
          </a:ln>
        </p:spPr>
      </p:cxnSp>
    </p:spTree>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標題及物件-純文字">
  <p:cSld name="標題及物件-純文字">
    <p:spTree>
      <p:nvGrpSpPr>
        <p:cNvPr id="1" name="Shape 55865"/>
        <p:cNvGrpSpPr/>
        <p:nvPr/>
      </p:nvGrpSpPr>
      <p:grpSpPr>
        <a:xfrm>
          <a:off x="0" y="0"/>
          <a:ext cx="0" cy="0"/>
          <a:chOff x="0" y="0"/>
          <a:chExt cx="0" cy="0"/>
        </a:xfrm>
      </p:grpSpPr>
      <p:sp>
        <p:nvSpPr>
          <p:cNvPr id="55866" name="Google Shape;55866;p51"/>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5867" name="Google Shape;55867;p51"/>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5868" name="Google Shape;55868;p51"/>
          <p:cNvGrpSpPr/>
          <p:nvPr/>
        </p:nvGrpSpPr>
        <p:grpSpPr>
          <a:xfrm>
            <a:off x="8136115" y="586449"/>
            <a:ext cx="504055" cy="370495"/>
            <a:chOff x="3137" y="13119"/>
            <a:chExt cx="1935" cy="1422"/>
          </a:xfrm>
        </p:grpSpPr>
        <p:sp>
          <p:nvSpPr>
            <p:cNvPr id="55869" name="Google Shape;55869;p51"/>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870" name="Google Shape;55870;p51"/>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871" name="Google Shape;55871;p51"/>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5872" name="Google Shape;55872;p51"/>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873" name="Google Shape;55873;p51"/>
          <p:cNvSpPr txBox="1">
            <a:spLocks noGrp="1"/>
          </p:cNvSpPr>
          <p:nvPr>
            <p:ph type="body" idx="1"/>
          </p:nvPr>
        </p:nvSpPr>
        <p:spPr>
          <a:xfrm>
            <a:off x="432000" y="1260000"/>
            <a:ext cx="8280000" cy="5040000"/>
          </a:xfrm>
          <a:prstGeom prst="rect">
            <a:avLst/>
          </a:prstGeom>
          <a:noFill/>
          <a:ln>
            <a:noFill/>
          </a:ln>
        </p:spPr>
        <p:txBody>
          <a:bodyPr spcFirstLastPara="1" wrap="square" lIns="91425" tIns="45700" rIns="91425" bIns="45700" anchor="t" anchorCtr="0">
            <a:noAutofit/>
          </a:bodyPr>
          <a:lstStyle>
            <a:lvl1pPr marL="457200" lvl="0" indent="-228600" algn="l" rtl="0">
              <a:spcBef>
                <a:spcPts val="600"/>
              </a:spcBef>
              <a:spcAft>
                <a:spcPts val="0"/>
              </a:spcAft>
              <a:buClr>
                <a:srgbClr val="0070C0"/>
              </a:buClr>
              <a:buSzPts val="3000"/>
              <a:buNone/>
              <a:defRPr sz="3000"/>
            </a:lvl1pPr>
            <a:lvl2pPr marL="914400" lvl="1" indent="-361950" algn="l" rtl="0">
              <a:spcBef>
                <a:spcPts val="600"/>
              </a:spcBef>
              <a:spcAft>
                <a:spcPts val="0"/>
              </a:spcAft>
              <a:buClr>
                <a:srgbClr val="0070C0"/>
              </a:buClr>
              <a:buSzPts val="2100"/>
              <a:buChar char="⮚"/>
              <a:defRPr/>
            </a:lvl2pPr>
            <a:lvl3pPr marL="1371600" lvl="2" indent="-320039" algn="l" rtl="0">
              <a:spcBef>
                <a:spcPts val="600"/>
              </a:spcBef>
              <a:spcAft>
                <a:spcPts val="0"/>
              </a:spcAft>
              <a:buClr>
                <a:srgbClr val="0070C0"/>
              </a:buClr>
              <a:buSzPts val="1440"/>
              <a:buChar char="■"/>
              <a:defRPr/>
            </a:lvl3pPr>
            <a:lvl4pPr marL="1828800" lvl="3" indent="-304800" algn="l" rtl="0">
              <a:spcBef>
                <a:spcPts val="600"/>
              </a:spcBef>
              <a:spcAft>
                <a:spcPts val="0"/>
              </a:spcAft>
              <a:buClr>
                <a:srgbClr val="0070C0"/>
              </a:buClr>
              <a:buSzPts val="1200"/>
              <a:buChar char="◆"/>
              <a:defRPr/>
            </a:lvl4pPr>
            <a:lvl5pPr marL="2286000" lvl="4" indent="-355600" algn="l" rtl="0">
              <a:spcBef>
                <a:spcPts val="600"/>
              </a:spcBef>
              <a:spcAft>
                <a:spcPts val="0"/>
              </a:spcAft>
              <a:buClr>
                <a:srgbClr val="0070C0"/>
              </a:buClr>
              <a:buSzPts val="20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5874" name="Google Shape;55874;p51"/>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5875" name="Google Shape;55875;p51"/>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55876" name="Google Shape;55876;p51"/>
          <p:cNvCxnSpPr/>
          <p:nvPr/>
        </p:nvCxnSpPr>
        <p:spPr>
          <a:xfrm>
            <a:off x="432000" y="1080000"/>
            <a:ext cx="8280000" cy="0"/>
          </a:xfrm>
          <a:prstGeom prst="straightConnector1">
            <a:avLst/>
          </a:prstGeom>
          <a:noFill/>
          <a:ln w="9525" cap="flat" cmpd="sng">
            <a:solidFill>
              <a:srgbClr val="4A7DBA"/>
            </a:solidFill>
            <a:prstDash val="solid"/>
            <a:round/>
            <a:headEnd type="none" w="sm" len="sm"/>
            <a:tailEnd type="none" w="sm" len="sm"/>
          </a:ln>
        </p:spPr>
      </p:cxnSp>
    </p:spTree>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2_標題及物件">
  <p:cSld name="2_標題及物件">
    <p:spTree>
      <p:nvGrpSpPr>
        <p:cNvPr id="1" name="Shape 55877"/>
        <p:cNvGrpSpPr/>
        <p:nvPr/>
      </p:nvGrpSpPr>
      <p:grpSpPr>
        <a:xfrm>
          <a:off x="0" y="0"/>
          <a:ext cx="0" cy="0"/>
          <a:chOff x="0" y="0"/>
          <a:chExt cx="0" cy="0"/>
        </a:xfrm>
      </p:grpSpPr>
      <p:pic>
        <p:nvPicPr>
          <p:cNvPr id="55878" name="Google Shape;55878;p52"/>
          <p:cNvPicPr preferRelativeResize="0"/>
          <p:nvPr/>
        </p:nvPicPr>
        <p:blipFill rotWithShape="1">
          <a:blip r:embed="rId2">
            <a:alphaModFix/>
          </a:blip>
          <a:srcRect/>
          <a:stretch/>
        </p:blipFill>
        <p:spPr>
          <a:xfrm>
            <a:off x="0" y="1335163"/>
            <a:ext cx="9143999" cy="5334200"/>
          </a:xfrm>
          <a:prstGeom prst="rect">
            <a:avLst/>
          </a:prstGeom>
          <a:noFill/>
          <a:ln>
            <a:noFill/>
          </a:ln>
        </p:spPr>
      </p:pic>
      <p:sp>
        <p:nvSpPr>
          <p:cNvPr id="55879" name="Google Shape;55879;p52"/>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5880" name="Google Shape;55880;p52"/>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5881" name="Google Shape;55881;p52"/>
          <p:cNvGrpSpPr/>
          <p:nvPr/>
        </p:nvGrpSpPr>
        <p:grpSpPr>
          <a:xfrm>
            <a:off x="8136115" y="586449"/>
            <a:ext cx="504055" cy="370495"/>
            <a:chOff x="3137" y="13119"/>
            <a:chExt cx="1935" cy="1422"/>
          </a:xfrm>
        </p:grpSpPr>
        <p:sp>
          <p:nvSpPr>
            <p:cNvPr id="55882" name="Google Shape;55882;p52"/>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883" name="Google Shape;55883;p52"/>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884" name="Google Shape;55884;p52"/>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5885" name="Google Shape;55885;p52"/>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886" name="Google Shape;55886;p52"/>
          <p:cNvSpPr txBox="1">
            <a:spLocks noGrp="1"/>
          </p:cNvSpPr>
          <p:nvPr>
            <p:ph type="body" idx="1"/>
          </p:nvPr>
        </p:nvSpPr>
        <p:spPr>
          <a:xfrm>
            <a:off x="4140000" y="1260000"/>
            <a:ext cx="5004000" cy="5040000"/>
          </a:xfrm>
          <a:prstGeom prst="rect">
            <a:avLst/>
          </a:prstGeom>
          <a:noFill/>
          <a:ln>
            <a:noFill/>
          </a:ln>
        </p:spPr>
        <p:txBody>
          <a:bodyPr spcFirstLastPara="1" wrap="square" lIns="91425" tIns="45700" rIns="91425" bIns="45700" anchor="t" anchorCtr="0">
            <a:noAutofit/>
          </a:bodyPr>
          <a:lstStyle>
            <a:lvl1pPr marL="457200" lvl="0" indent="-228600" algn="l" rtl="0">
              <a:spcBef>
                <a:spcPts val="600"/>
              </a:spcBef>
              <a:spcAft>
                <a:spcPts val="0"/>
              </a:spcAft>
              <a:buClr>
                <a:srgbClr val="0070C0"/>
              </a:buClr>
              <a:buSzPts val="3200"/>
              <a:buNone/>
              <a:defRPr/>
            </a:lvl1pPr>
            <a:lvl2pPr marL="914400" lvl="1" indent="-361950" algn="l" rtl="0">
              <a:spcBef>
                <a:spcPts val="600"/>
              </a:spcBef>
              <a:spcAft>
                <a:spcPts val="0"/>
              </a:spcAft>
              <a:buClr>
                <a:srgbClr val="0070C0"/>
              </a:buClr>
              <a:buSzPts val="2100"/>
              <a:buFont typeface="Arial"/>
              <a:buChar char="•"/>
              <a:defRPr/>
            </a:lvl2pPr>
            <a:lvl3pPr marL="1371600" lvl="2" indent="-320039" algn="l" rtl="0">
              <a:spcBef>
                <a:spcPts val="600"/>
              </a:spcBef>
              <a:spcAft>
                <a:spcPts val="0"/>
              </a:spcAft>
              <a:buClr>
                <a:srgbClr val="0070C0"/>
              </a:buClr>
              <a:buSzPts val="1440"/>
              <a:buChar char="■"/>
              <a:defRPr/>
            </a:lvl3pPr>
            <a:lvl4pPr marL="1828800" lvl="3" indent="-304800" algn="l" rtl="0">
              <a:spcBef>
                <a:spcPts val="600"/>
              </a:spcBef>
              <a:spcAft>
                <a:spcPts val="0"/>
              </a:spcAft>
              <a:buClr>
                <a:srgbClr val="0070C0"/>
              </a:buClr>
              <a:buSzPts val="1200"/>
              <a:buChar char="◆"/>
              <a:defRPr/>
            </a:lvl4pPr>
            <a:lvl5pPr marL="2286000" lvl="4" indent="-355600" algn="l" rtl="0">
              <a:spcBef>
                <a:spcPts val="600"/>
              </a:spcBef>
              <a:spcAft>
                <a:spcPts val="0"/>
              </a:spcAft>
              <a:buClr>
                <a:srgbClr val="0070C0"/>
              </a:buClr>
              <a:buSzPts val="20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5887" name="Google Shape;55887;p52"/>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5888" name="Google Shape;55888;p52"/>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55889" name="Google Shape;55889;p52"/>
          <p:cNvCxnSpPr/>
          <p:nvPr/>
        </p:nvCxnSpPr>
        <p:spPr>
          <a:xfrm>
            <a:off x="432000" y="1080000"/>
            <a:ext cx="8280000" cy="0"/>
          </a:xfrm>
          <a:prstGeom prst="straightConnector1">
            <a:avLst/>
          </a:prstGeom>
          <a:noFill/>
          <a:ln w="9525" cap="flat" cmpd="sng">
            <a:solidFill>
              <a:srgbClr val="4A7DBA"/>
            </a:solidFill>
            <a:prstDash val="solid"/>
            <a:round/>
            <a:headEnd type="none" w="sm" len="sm"/>
            <a:tailEnd type="none" w="sm" len="sm"/>
          </a:ln>
        </p:spPr>
      </p:cxnSp>
    </p:spTree>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區段標題">
  <p:cSld name="區段標題">
    <p:bg>
      <p:bgPr>
        <a:blipFill>
          <a:blip r:embed="rId2">
            <a:alphaModFix/>
          </a:blip>
          <a:stretch>
            <a:fillRect/>
          </a:stretch>
        </a:blipFill>
        <a:effectLst/>
      </p:bgPr>
    </p:bg>
    <p:spTree>
      <p:nvGrpSpPr>
        <p:cNvPr id="1" name="Shape 55890"/>
        <p:cNvGrpSpPr/>
        <p:nvPr/>
      </p:nvGrpSpPr>
      <p:grpSpPr>
        <a:xfrm>
          <a:off x="0" y="0"/>
          <a:ext cx="0" cy="0"/>
          <a:chOff x="0" y="0"/>
          <a:chExt cx="0" cy="0"/>
        </a:xfrm>
      </p:grpSpPr>
      <p:pic>
        <p:nvPicPr>
          <p:cNvPr id="55891" name="Google Shape;55891;p53"/>
          <p:cNvPicPr preferRelativeResize="0"/>
          <p:nvPr/>
        </p:nvPicPr>
        <p:blipFill rotWithShape="1">
          <a:blip r:embed="rId3">
            <a:alphaModFix/>
          </a:blip>
          <a:srcRect/>
          <a:stretch/>
        </p:blipFill>
        <p:spPr>
          <a:xfrm>
            <a:off x="0" y="1343803"/>
            <a:ext cx="9143999" cy="5334197"/>
          </a:xfrm>
          <a:prstGeom prst="rect">
            <a:avLst/>
          </a:prstGeom>
          <a:noFill/>
          <a:ln>
            <a:noFill/>
          </a:ln>
        </p:spPr>
      </p:pic>
      <p:sp>
        <p:nvSpPr>
          <p:cNvPr id="55892" name="Google Shape;55892;p53"/>
          <p:cNvSpPr txBox="1">
            <a:spLocks noGrp="1"/>
          </p:cNvSpPr>
          <p:nvPr>
            <p:ph type="title"/>
          </p:nvPr>
        </p:nvSpPr>
        <p:spPr>
          <a:xfrm>
            <a:off x="0" y="1260000"/>
            <a:ext cx="9144000" cy="900000"/>
          </a:xfrm>
          <a:prstGeom prst="rect">
            <a:avLst/>
          </a:prstGeom>
          <a:noFill/>
          <a:ln>
            <a:noFill/>
          </a:ln>
        </p:spPr>
        <p:txBody>
          <a:bodyPr spcFirstLastPara="1" wrap="square" lIns="91425" tIns="45700" rIns="91425" bIns="45700" anchor="t" anchorCtr="0">
            <a:normAutofit/>
          </a:bodyPr>
          <a:lstStyle>
            <a:lvl1pPr lvl="0" algn="ctr" rtl="0">
              <a:spcBef>
                <a:spcPts val="0"/>
              </a:spcBef>
              <a:spcAft>
                <a:spcPts val="0"/>
              </a:spcAft>
              <a:buSzPts val="1400"/>
              <a:buNone/>
              <a:defRPr sz="4400" b="1" cap="none"/>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55893" name="Google Shape;55893;p53"/>
          <p:cNvPicPr preferRelativeResize="0"/>
          <p:nvPr/>
        </p:nvPicPr>
        <p:blipFill rotWithShape="1">
          <a:blip r:embed="rId4">
            <a:alphaModFix/>
          </a:blip>
          <a:srcRect/>
          <a:stretch/>
        </p:blipFill>
        <p:spPr>
          <a:xfrm>
            <a:off x="5472005" y="116635"/>
            <a:ext cx="2840374" cy="711071"/>
          </a:xfrm>
          <a:prstGeom prst="rect">
            <a:avLst/>
          </a:prstGeom>
          <a:noFill/>
          <a:ln>
            <a:noFill/>
          </a:ln>
        </p:spPr>
      </p:pic>
      <p:sp>
        <p:nvSpPr>
          <p:cNvPr id="55894" name="Google Shape;55894;p53"/>
          <p:cNvSpPr txBox="1">
            <a:spLocks noGrp="1"/>
          </p:cNvSpPr>
          <p:nvPr>
            <p:ph type="body" idx="1"/>
          </p:nvPr>
        </p:nvSpPr>
        <p:spPr>
          <a:xfrm>
            <a:off x="0" y="2340000"/>
            <a:ext cx="9144000" cy="3960000"/>
          </a:xfrm>
          <a:prstGeom prst="rect">
            <a:avLst/>
          </a:prstGeom>
          <a:noFill/>
          <a:ln>
            <a:noFill/>
          </a:ln>
        </p:spPr>
        <p:txBody>
          <a:bodyPr spcFirstLastPara="1" wrap="square" lIns="91425" tIns="45700" rIns="91425" bIns="45700" anchor="t" anchorCtr="0">
            <a:noAutofit/>
          </a:bodyPr>
          <a:lstStyle>
            <a:lvl1pPr marL="457200" lvl="0" indent="-228600" algn="ctr" rtl="0">
              <a:lnSpc>
                <a:spcPct val="150000"/>
              </a:lnSpc>
              <a:spcBef>
                <a:spcPts val="600"/>
              </a:spcBef>
              <a:spcAft>
                <a:spcPts val="0"/>
              </a:spcAft>
              <a:buSzPts val="3200"/>
              <a:buNone/>
              <a:defRPr/>
            </a:lvl1pPr>
            <a:lvl2pPr marL="914400" lvl="1" indent="-314325" algn="l" rtl="0">
              <a:spcBef>
                <a:spcPts val="600"/>
              </a:spcBef>
              <a:spcAft>
                <a:spcPts val="0"/>
              </a:spcAft>
              <a:buSzPts val="1350"/>
              <a:buChar char="⮚"/>
              <a:defRPr/>
            </a:lvl2pPr>
            <a:lvl3pPr marL="1371600" lvl="2" indent="-297180" algn="l" rtl="0">
              <a:spcBef>
                <a:spcPts val="600"/>
              </a:spcBef>
              <a:spcAft>
                <a:spcPts val="0"/>
              </a:spcAft>
              <a:buSzPts val="1080"/>
              <a:buChar char="■"/>
              <a:defRPr/>
            </a:lvl3pPr>
            <a:lvl4pPr marL="1828800" lvl="3" indent="-297180" algn="l" rtl="0">
              <a:spcBef>
                <a:spcPts val="600"/>
              </a:spcBef>
              <a:spcAft>
                <a:spcPts val="0"/>
              </a:spcAft>
              <a:buSzPts val="1080"/>
              <a:buChar char="◆"/>
              <a:defRPr/>
            </a:lvl4pPr>
            <a:lvl5pPr marL="2286000" lvl="4" indent="-342900" algn="l" rtl="0">
              <a:spcBef>
                <a:spcPts val="60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5895" name="Google Shape;55895;p53"/>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5896" name="Google Shape;55896;p53"/>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5897" name="Google Shape;55897;p53"/>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標題及物件-純文字">
  <p:cSld name="標題及物件-純文字">
    <p:spTree>
      <p:nvGrpSpPr>
        <p:cNvPr id="1" name="Shape 55362"/>
        <p:cNvGrpSpPr/>
        <p:nvPr/>
      </p:nvGrpSpPr>
      <p:grpSpPr>
        <a:xfrm>
          <a:off x="0" y="0"/>
          <a:ext cx="0" cy="0"/>
          <a:chOff x="0" y="0"/>
          <a:chExt cx="0" cy="0"/>
        </a:xfrm>
      </p:grpSpPr>
      <p:sp>
        <p:nvSpPr>
          <p:cNvPr id="55363" name="Google Shape;55363;p6"/>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5364" name="Google Shape;55364;p6"/>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5365" name="Google Shape;55365;p6"/>
          <p:cNvGrpSpPr/>
          <p:nvPr/>
        </p:nvGrpSpPr>
        <p:grpSpPr>
          <a:xfrm>
            <a:off x="8136115" y="586449"/>
            <a:ext cx="504055" cy="370495"/>
            <a:chOff x="3137" y="13119"/>
            <a:chExt cx="1935" cy="1422"/>
          </a:xfrm>
        </p:grpSpPr>
        <p:sp>
          <p:nvSpPr>
            <p:cNvPr id="55366" name="Google Shape;55366;p6"/>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367" name="Google Shape;55367;p6"/>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368" name="Google Shape;55368;p6"/>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5369" name="Google Shape;55369;p6"/>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370" name="Google Shape;55370;p6"/>
          <p:cNvSpPr txBox="1">
            <a:spLocks noGrp="1"/>
          </p:cNvSpPr>
          <p:nvPr>
            <p:ph type="body" idx="1"/>
          </p:nvPr>
        </p:nvSpPr>
        <p:spPr>
          <a:xfrm>
            <a:off x="432000" y="1260000"/>
            <a:ext cx="8280000" cy="5040000"/>
          </a:xfrm>
          <a:prstGeom prst="rect">
            <a:avLst/>
          </a:prstGeom>
          <a:noFill/>
          <a:ln>
            <a:noFill/>
          </a:ln>
        </p:spPr>
        <p:txBody>
          <a:bodyPr spcFirstLastPara="1" wrap="square" lIns="91425" tIns="45700" rIns="91425" bIns="45700" anchor="t" anchorCtr="0">
            <a:noAutofit/>
          </a:bodyPr>
          <a:lstStyle>
            <a:lvl1pPr marL="457200" lvl="0" indent="-228600" algn="l" rtl="0">
              <a:spcBef>
                <a:spcPts val="600"/>
              </a:spcBef>
              <a:spcAft>
                <a:spcPts val="0"/>
              </a:spcAft>
              <a:buClr>
                <a:srgbClr val="0070C0"/>
              </a:buClr>
              <a:buSzPts val="3000"/>
              <a:buNone/>
              <a:defRPr sz="3000"/>
            </a:lvl1pPr>
            <a:lvl2pPr marL="914400" lvl="1" indent="-361950" algn="l" rtl="0">
              <a:spcBef>
                <a:spcPts val="600"/>
              </a:spcBef>
              <a:spcAft>
                <a:spcPts val="0"/>
              </a:spcAft>
              <a:buClr>
                <a:srgbClr val="0070C0"/>
              </a:buClr>
              <a:buSzPts val="2100"/>
              <a:buChar char="⮚"/>
              <a:defRPr/>
            </a:lvl2pPr>
            <a:lvl3pPr marL="1371600" lvl="2" indent="-320039" algn="l" rtl="0">
              <a:spcBef>
                <a:spcPts val="600"/>
              </a:spcBef>
              <a:spcAft>
                <a:spcPts val="0"/>
              </a:spcAft>
              <a:buClr>
                <a:srgbClr val="0070C0"/>
              </a:buClr>
              <a:buSzPts val="1440"/>
              <a:buChar char="■"/>
              <a:defRPr/>
            </a:lvl3pPr>
            <a:lvl4pPr marL="1828800" lvl="3" indent="-304800" algn="l" rtl="0">
              <a:spcBef>
                <a:spcPts val="600"/>
              </a:spcBef>
              <a:spcAft>
                <a:spcPts val="0"/>
              </a:spcAft>
              <a:buClr>
                <a:srgbClr val="0070C0"/>
              </a:buClr>
              <a:buSzPts val="1200"/>
              <a:buChar char="◆"/>
              <a:defRPr/>
            </a:lvl4pPr>
            <a:lvl5pPr marL="2286000" lvl="4" indent="-355600" algn="l" rtl="0">
              <a:spcBef>
                <a:spcPts val="600"/>
              </a:spcBef>
              <a:spcAft>
                <a:spcPts val="0"/>
              </a:spcAft>
              <a:buClr>
                <a:srgbClr val="0070C0"/>
              </a:buClr>
              <a:buSzPts val="20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5371" name="Google Shape;55371;p6"/>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5372" name="Google Shape;55372;p6"/>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55373" name="Google Shape;55373;p6"/>
          <p:cNvCxnSpPr/>
          <p:nvPr/>
        </p:nvCxnSpPr>
        <p:spPr>
          <a:xfrm>
            <a:off x="432000" y="1080000"/>
            <a:ext cx="8280000" cy="0"/>
          </a:xfrm>
          <a:prstGeom prst="straightConnector1">
            <a:avLst/>
          </a:prstGeom>
          <a:noFill/>
          <a:ln w="9525" cap="flat" cmpd="sng">
            <a:solidFill>
              <a:srgbClr val="4A7DBA"/>
            </a:solidFill>
            <a:prstDash val="solid"/>
            <a:round/>
            <a:headEnd type="none" w="sm" len="sm"/>
            <a:tailEnd type="none" w="sm" len="sm"/>
          </a:ln>
        </p:spPr>
      </p:cxnSp>
    </p:spTree>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只有標題" type="titleOnly">
  <p:cSld name="TITLE_ONLY">
    <p:spTree>
      <p:nvGrpSpPr>
        <p:cNvPr id="1" name="Shape 55898"/>
        <p:cNvGrpSpPr/>
        <p:nvPr/>
      </p:nvGrpSpPr>
      <p:grpSpPr>
        <a:xfrm>
          <a:off x="0" y="0"/>
          <a:ext cx="0" cy="0"/>
          <a:chOff x="0" y="0"/>
          <a:chExt cx="0" cy="0"/>
        </a:xfrm>
      </p:grpSpPr>
      <p:sp>
        <p:nvSpPr>
          <p:cNvPr id="55899" name="Google Shape;55899;p54"/>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5900" name="Google Shape;55900;p54"/>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5901" name="Google Shape;55901;p54"/>
          <p:cNvGrpSpPr/>
          <p:nvPr/>
        </p:nvGrpSpPr>
        <p:grpSpPr>
          <a:xfrm>
            <a:off x="8136115" y="586449"/>
            <a:ext cx="504055" cy="370495"/>
            <a:chOff x="3137" y="13119"/>
            <a:chExt cx="1935" cy="1422"/>
          </a:xfrm>
        </p:grpSpPr>
        <p:sp>
          <p:nvSpPr>
            <p:cNvPr id="55902" name="Google Shape;55902;p54"/>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903" name="Google Shape;55903;p54"/>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904" name="Google Shape;55904;p54"/>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5905" name="Google Shape;55905;p54"/>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906" name="Google Shape;55906;p54"/>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5907" name="Google Shape;55907;p54"/>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只有標題-標題置中">
  <p:cSld name="只有標題-標題置中">
    <p:spTree>
      <p:nvGrpSpPr>
        <p:cNvPr id="1" name="Shape 55908"/>
        <p:cNvGrpSpPr/>
        <p:nvPr/>
      </p:nvGrpSpPr>
      <p:grpSpPr>
        <a:xfrm>
          <a:off x="0" y="0"/>
          <a:ext cx="0" cy="0"/>
          <a:chOff x="0" y="0"/>
          <a:chExt cx="0" cy="0"/>
        </a:xfrm>
      </p:grpSpPr>
      <p:sp>
        <p:nvSpPr>
          <p:cNvPr id="55909" name="Google Shape;55909;p55"/>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5910" name="Google Shape;55910;p55"/>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5911" name="Google Shape;55911;p55"/>
          <p:cNvGrpSpPr/>
          <p:nvPr/>
        </p:nvGrpSpPr>
        <p:grpSpPr>
          <a:xfrm>
            <a:off x="8136115" y="586449"/>
            <a:ext cx="504055" cy="370495"/>
            <a:chOff x="3137" y="13119"/>
            <a:chExt cx="1935" cy="1422"/>
          </a:xfrm>
        </p:grpSpPr>
        <p:sp>
          <p:nvSpPr>
            <p:cNvPr id="55912" name="Google Shape;55912;p55"/>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913" name="Google Shape;55913;p55"/>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914" name="Google Shape;55914;p55"/>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5915" name="Google Shape;55915;p55"/>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5916" name="Google Shape;55916;p55"/>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917" name="Google Shape;55917;p55"/>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55918" name="Google Shape;55918;p55"/>
          <p:cNvPicPr preferRelativeResize="0"/>
          <p:nvPr/>
        </p:nvPicPr>
        <p:blipFill rotWithShape="1">
          <a:blip r:embed="rId2">
            <a:alphaModFix/>
          </a:blip>
          <a:srcRect/>
          <a:stretch/>
        </p:blipFill>
        <p:spPr>
          <a:xfrm>
            <a:off x="0" y="1335163"/>
            <a:ext cx="9143999" cy="5334200"/>
          </a:xfrm>
          <a:prstGeom prst="rect">
            <a:avLst/>
          </a:prstGeom>
          <a:noFill/>
          <a:ln>
            <a:noFill/>
          </a:ln>
        </p:spPr>
      </p:pic>
    </p:spTree>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1_只有標題-標題置中">
  <p:cSld name="1_只有標題-標題置中">
    <p:spTree>
      <p:nvGrpSpPr>
        <p:cNvPr id="1" name="Shape 55919"/>
        <p:cNvGrpSpPr/>
        <p:nvPr/>
      </p:nvGrpSpPr>
      <p:grpSpPr>
        <a:xfrm>
          <a:off x="0" y="0"/>
          <a:ext cx="0" cy="0"/>
          <a:chOff x="0" y="0"/>
          <a:chExt cx="0" cy="0"/>
        </a:xfrm>
      </p:grpSpPr>
      <p:sp>
        <p:nvSpPr>
          <p:cNvPr id="55920" name="Google Shape;55920;p56"/>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5921" name="Google Shape;55921;p56"/>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5922" name="Google Shape;55922;p56"/>
          <p:cNvGrpSpPr/>
          <p:nvPr/>
        </p:nvGrpSpPr>
        <p:grpSpPr>
          <a:xfrm>
            <a:off x="8136115" y="586449"/>
            <a:ext cx="504055" cy="370495"/>
            <a:chOff x="3137" y="13119"/>
            <a:chExt cx="1935" cy="1422"/>
          </a:xfrm>
        </p:grpSpPr>
        <p:sp>
          <p:nvSpPr>
            <p:cNvPr id="55923" name="Google Shape;55923;p56"/>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924" name="Google Shape;55924;p56"/>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925" name="Google Shape;55925;p56"/>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5926" name="Google Shape;55926;p56"/>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927" name="Google Shape;55927;p56"/>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5928" name="Google Shape;55928;p56"/>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只有標題-標題置中+下標線">
  <p:cSld name="只有標題-標題置中+下標線">
    <p:spTree>
      <p:nvGrpSpPr>
        <p:cNvPr id="1" name="Shape 55929"/>
        <p:cNvGrpSpPr/>
        <p:nvPr/>
      </p:nvGrpSpPr>
      <p:grpSpPr>
        <a:xfrm>
          <a:off x="0" y="0"/>
          <a:ext cx="0" cy="0"/>
          <a:chOff x="0" y="0"/>
          <a:chExt cx="0" cy="0"/>
        </a:xfrm>
      </p:grpSpPr>
      <p:sp>
        <p:nvSpPr>
          <p:cNvPr id="55930" name="Google Shape;55930;p57"/>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5931" name="Google Shape;55931;p57"/>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5932" name="Google Shape;55932;p57"/>
          <p:cNvGrpSpPr/>
          <p:nvPr/>
        </p:nvGrpSpPr>
        <p:grpSpPr>
          <a:xfrm>
            <a:off x="8136115" y="586449"/>
            <a:ext cx="504055" cy="370495"/>
            <a:chOff x="3137" y="13119"/>
            <a:chExt cx="1935" cy="1422"/>
          </a:xfrm>
        </p:grpSpPr>
        <p:sp>
          <p:nvSpPr>
            <p:cNvPr id="55933" name="Google Shape;55933;p57"/>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934" name="Google Shape;55934;p57"/>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935" name="Google Shape;55935;p57"/>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5936" name="Google Shape;55936;p57"/>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937" name="Google Shape;55937;p57"/>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5938" name="Google Shape;55938;p57"/>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55939" name="Google Shape;55939;p57"/>
          <p:cNvCxnSpPr/>
          <p:nvPr/>
        </p:nvCxnSpPr>
        <p:spPr>
          <a:xfrm>
            <a:off x="432000" y="1080000"/>
            <a:ext cx="8280000" cy="0"/>
          </a:xfrm>
          <a:prstGeom prst="straightConnector1">
            <a:avLst/>
          </a:prstGeom>
          <a:noFill/>
          <a:ln w="9525" cap="flat" cmpd="sng">
            <a:solidFill>
              <a:srgbClr val="4A7DBA"/>
            </a:solidFill>
            <a:prstDash val="solid"/>
            <a:round/>
            <a:headEnd type="none" w="sm" len="sm"/>
            <a:tailEnd type="none" w="sm" len="sm"/>
          </a:ln>
        </p:spPr>
      </p:cxnSp>
    </p:spTree>
  </p:cSld>
  <p:clrMapOvr>
    <a:masterClrMapping/>
  </p:clrMapOvr>
  <p:transition spd="med">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55940"/>
        <p:cNvGrpSpPr/>
        <p:nvPr/>
      </p:nvGrpSpPr>
      <p:grpSpPr>
        <a:xfrm>
          <a:off x="0" y="0"/>
          <a:ext cx="0" cy="0"/>
          <a:chOff x="0" y="0"/>
          <a:chExt cx="0" cy="0"/>
        </a:xfrm>
      </p:grpSpPr>
      <p:sp>
        <p:nvSpPr>
          <p:cNvPr id="55941" name="Google Shape;55941;p58"/>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5942" name="Google Shape;55942;p58"/>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5943" name="Google Shape;55943;p58"/>
          <p:cNvGrpSpPr/>
          <p:nvPr/>
        </p:nvGrpSpPr>
        <p:grpSpPr>
          <a:xfrm>
            <a:off x="8136115" y="586449"/>
            <a:ext cx="504055" cy="370495"/>
            <a:chOff x="3137" y="13119"/>
            <a:chExt cx="1935" cy="1422"/>
          </a:xfrm>
        </p:grpSpPr>
        <p:sp>
          <p:nvSpPr>
            <p:cNvPr id="55944" name="Google Shape;55944;p58"/>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945" name="Google Shape;55945;p58"/>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946" name="Google Shape;55946;p58"/>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5947" name="Google Shape;55947;p58"/>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5948" name="Google Shape;55948;p58"/>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1_自訂版面配置">
  <p:cSld name="1_自訂版面配置">
    <p:bg>
      <p:bgPr>
        <a:blipFill>
          <a:blip r:embed="rId2">
            <a:alphaModFix/>
          </a:blip>
          <a:stretch>
            <a:fillRect/>
          </a:stretch>
        </a:blipFill>
        <a:effectLst/>
      </p:bgPr>
    </p:bg>
    <p:spTree>
      <p:nvGrpSpPr>
        <p:cNvPr id="1" name="Shape 55949"/>
        <p:cNvGrpSpPr/>
        <p:nvPr/>
      </p:nvGrpSpPr>
      <p:grpSpPr>
        <a:xfrm>
          <a:off x="0" y="0"/>
          <a:ext cx="0" cy="0"/>
          <a:chOff x="0" y="0"/>
          <a:chExt cx="0" cy="0"/>
        </a:xfrm>
      </p:grpSpPr>
      <p:sp>
        <p:nvSpPr>
          <p:cNvPr id="55950" name="Google Shape;55950;p59"/>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5951" name="Google Shape;55951;p59"/>
          <p:cNvSpPr/>
          <p:nvPr/>
        </p:nvSpPr>
        <p:spPr>
          <a:xfrm>
            <a:off x="8028388"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sp>
        <p:nvSpPr>
          <p:cNvPr id="55952" name="Google Shape;55952;p59"/>
          <p:cNvSpPr txBox="1"/>
          <p:nvPr/>
        </p:nvSpPr>
        <p:spPr>
          <a:xfrm>
            <a:off x="-1200149" y="2"/>
            <a:ext cx="1176300" cy="246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00">
                <a:solidFill>
                  <a:srgbClr val="0D0D0D"/>
                </a:solidFill>
                <a:latin typeface="Arimo"/>
                <a:ea typeface="Arimo"/>
                <a:cs typeface="Arimo"/>
                <a:sym typeface="Arimo"/>
              </a:rPr>
              <a:t>結束頁</a:t>
            </a:r>
            <a:endParaRPr sz="1000">
              <a:solidFill>
                <a:srgbClr val="0D0D0D"/>
              </a:solidFill>
              <a:latin typeface="Arimo"/>
              <a:ea typeface="Arimo"/>
              <a:cs typeface="Arimo"/>
              <a:sym typeface="Arimo"/>
            </a:endParaRPr>
          </a:p>
        </p:txBody>
      </p:sp>
      <p:sp>
        <p:nvSpPr>
          <p:cNvPr id="55953" name="Google Shape;55953;p59"/>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5954" name="Google Shape;55954;p59"/>
          <p:cNvGrpSpPr/>
          <p:nvPr/>
        </p:nvGrpSpPr>
        <p:grpSpPr>
          <a:xfrm>
            <a:off x="8136115" y="586449"/>
            <a:ext cx="504055" cy="370495"/>
            <a:chOff x="3137" y="13119"/>
            <a:chExt cx="1935" cy="1422"/>
          </a:xfrm>
        </p:grpSpPr>
        <p:sp>
          <p:nvSpPr>
            <p:cNvPr id="55955" name="Google Shape;55955;p59"/>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956" name="Google Shape;55956;p59"/>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957" name="Google Shape;55957;p59"/>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5958" name="Google Shape;55958;p59"/>
          <p:cNvSpPr txBox="1">
            <a:spLocks noGrp="1"/>
          </p:cNvSpPr>
          <p:nvPr>
            <p:ph type="sldNum" idx="12"/>
          </p:nvPr>
        </p:nvSpPr>
        <p:spPr>
          <a:xfrm>
            <a:off x="8064000" y="6667973"/>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5959" name="Google Shape;55959;p59"/>
          <p:cNvSpPr txBox="1">
            <a:spLocks noGrp="1"/>
          </p:cNvSpPr>
          <p:nvPr>
            <p:ph type="dt" idx="10"/>
          </p:nvPr>
        </p:nvSpPr>
        <p:spPr>
          <a:xfrm>
            <a:off x="6984000" y="6667973"/>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960" name="Google Shape;55960;p59"/>
          <p:cNvSpPr txBox="1"/>
          <p:nvPr/>
        </p:nvSpPr>
        <p:spPr>
          <a:xfrm>
            <a:off x="-1200149" y="2"/>
            <a:ext cx="1176300" cy="246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00">
                <a:solidFill>
                  <a:srgbClr val="0D0D0D"/>
                </a:solidFill>
                <a:latin typeface="Arimo"/>
                <a:ea typeface="Arimo"/>
                <a:cs typeface="Arimo"/>
                <a:sym typeface="Arimo"/>
              </a:rPr>
              <a:t>結束頁</a:t>
            </a:r>
            <a:endParaRPr sz="1000">
              <a:solidFill>
                <a:srgbClr val="0D0D0D"/>
              </a:solidFill>
              <a:latin typeface="Arimo"/>
              <a:ea typeface="Arimo"/>
              <a:cs typeface="Arimo"/>
              <a:sym typeface="Arimo"/>
            </a:endParaRPr>
          </a:p>
        </p:txBody>
      </p:sp>
      <p:grpSp>
        <p:nvGrpSpPr>
          <p:cNvPr id="55961" name="Google Shape;55961;p59"/>
          <p:cNvGrpSpPr/>
          <p:nvPr/>
        </p:nvGrpSpPr>
        <p:grpSpPr>
          <a:xfrm>
            <a:off x="8136115" y="586449"/>
            <a:ext cx="504055" cy="370495"/>
            <a:chOff x="3137" y="13119"/>
            <a:chExt cx="1935" cy="1422"/>
          </a:xfrm>
        </p:grpSpPr>
        <p:sp>
          <p:nvSpPr>
            <p:cNvPr id="55962" name="Google Shape;55962;p59"/>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963" name="Google Shape;55963;p59"/>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964" name="Google Shape;55964;p59"/>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2_自訂版面配置">
  <p:cSld name="2_自訂版面配置">
    <p:spTree>
      <p:nvGrpSpPr>
        <p:cNvPr id="1" name="Shape 55965"/>
        <p:cNvGrpSpPr/>
        <p:nvPr/>
      </p:nvGrpSpPr>
      <p:grpSpPr>
        <a:xfrm>
          <a:off x="0" y="0"/>
          <a:ext cx="0" cy="0"/>
          <a:chOff x="0" y="0"/>
          <a:chExt cx="0" cy="0"/>
        </a:xfrm>
      </p:grpSpPr>
      <p:pic>
        <p:nvPicPr>
          <p:cNvPr id="55966" name="Google Shape;55966;p60" descr="C:\Users\Marketing\Desktop\法說會\END頁-2.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55967" name="Google Shape;55967;p60"/>
          <p:cNvSpPr txBox="1"/>
          <p:nvPr/>
        </p:nvSpPr>
        <p:spPr>
          <a:xfrm>
            <a:off x="-1200149" y="2"/>
            <a:ext cx="1176300" cy="246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00">
                <a:solidFill>
                  <a:srgbClr val="0D0D0D"/>
                </a:solidFill>
                <a:latin typeface="Arimo"/>
                <a:ea typeface="Arimo"/>
                <a:cs typeface="Arimo"/>
                <a:sym typeface="Arimo"/>
              </a:rPr>
              <a:t>結束頁</a:t>
            </a:r>
            <a:endParaRPr sz="1000">
              <a:solidFill>
                <a:srgbClr val="0D0D0D"/>
              </a:solidFill>
              <a:latin typeface="Arimo"/>
              <a:ea typeface="Arimo"/>
              <a:cs typeface="Arimo"/>
              <a:sym typeface="Arimo"/>
            </a:endParaRPr>
          </a:p>
        </p:txBody>
      </p:sp>
      <p:sp>
        <p:nvSpPr>
          <p:cNvPr id="55968" name="Google Shape;55968;p60"/>
          <p:cNvSpPr txBox="1"/>
          <p:nvPr/>
        </p:nvSpPr>
        <p:spPr>
          <a:xfrm>
            <a:off x="1763245" y="4437114"/>
            <a:ext cx="47529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0C489C"/>
                </a:solidFill>
                <a:latin typeface="Arimo"/>
                <a:ea typeface="Arimo"/>
                <a:cs typeface="Arimo"/>
                <a:sym typeface="Arimo"/>
              </a:rPr>
              <a:t>www.idtech.com.tw</a:t>
            </a:r>
            <a:endParaRPr sz="1200">
              <a:solidFill>
                <a:srgbClr val="0C489C"/>
              </a:solidFill>
              <a:latin typeface="Arimo"/>
              <a:ea typeface="Arimo"/>
              <a:cs typeface="Arimo"/>
              <a:sym typeface="Arimo"/>
            </a:endParaRPr>
          </a:p>
        </p:txBody>
      </p:sp>
      <p:sp>
        <p:nvSpPr>
          <p:cNvPr id="55969" name="Google Shape;55969;p60"/>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5970" name="Google Shape;55970;p60"/>
          <p:cNvGrpSpPr/>
          <p:nvPr/>
        </p:nvGrpSpPr>
        <p:grpSpPr>
          <a:xfrm>
            <a:off x="8136115" y="586449"/>
            <a:ext cx="504055" cy="370495"/>
            <a:chOff x="3137" y="13119"/>
            <a:chExt cx="1935" cy="1422"/>
          </a:xfrm>
        </p:grpSpPr>
        <p:sp>
          <p:nvSpPr>
            <p:cNvPr id="55971" name="Google Shape;55971;p60"/>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972" name="Google Shape;55972;p60"/>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973" name="Google Shape;55973;p60"/>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5974" name="Google Shape;55974;p60"/>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5975" name="Google Shape;55975;p60"/>
          <p:cNvSpPr/>
          <p:nvPr/>
        </p:nvSpPr>
        <p:spPr>
          <a:xfrm>
            <a:off x="8028388"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sp>
        <p:nvSpPr>
          <p:cNvPr id="55976" name="Google Shape;55976;p60"/>
          <p:cNvSpPr txBox="1"/>
          <p:nvPr/>
        </p:nvSpPr>
        <p:spPr>
          <a:xfrm>
            <a:off x="-1200149" y="2"/>
            <a:ext cx="1176300" cy="246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00">
                <a:solidFill>
                  <a:srgbClr val="0D0D0D"/>
                </a:solidFill>
                <a:latin typeface="Arimo"/>
                <a:ea typeface="Arimo"/>
                <a:cs typeface="Arimo"/>
                <a:sym typeface="Arimo"/>
              </a:rPr>
              <a:t>結束頁</a:t>
            </a:r>
            <a:endParaRPr sz="1000">
              <a:solidFill>
                <a:srgbClr val="0D0D0D"/>
              </a:solidFill>
              <a:latin typeface="Arimo"/>
              <a:ea typeface="Arimo"/>
              <a:cs typeface="Arimo"/>
              <a:sym typeface="Arimo"/>
            </a:endParaRPr>
          </a:p>
        </p:txBody>
      </p:sp>
      <p:grpSp>
        <p:nvGrpSpPr>
          <p:cNvPr id="55977" name="Google Shape;55977;p60"/>
          <p:cNvGrpSpPr/>
          <p:nvPr/>
        </p:nvGrpSpPr>
        <p:grpSpPr>
          <a:xfrm>
            <a:off x="8136115" y="586449"/>
            <a:ext cx="504055" cy="370495"/>
            <a:chOff x="3137" y="13119"/>
            <a:chExt cx="1935" cy="1422"/>
          </a:xfrm>
        </p:grpSpPr>
        <p:sp>
          <p:nvSpPr>
            <p:cNvPr id="55978" name="Google Shape;55978;p60"/>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979" name="Google Shape;55979;p60"/>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980" name="Google Shape;55980;p60"/>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5981" name="Google Shape;55981;p60"/>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5982" name="Google Shape;55982;p60"/>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1_標題及物件" type="obj">
  <p:cSld name="OBJECT">
    <p:spTree>
      <p:nvGrpSpPr>
        <p:cNvPr id="1" name="Shape 55988"/>
        <p:cNvGrpSpPr/>
        <p:nvPr/>
      </p:nvGrpSpPr>
      <p:grpSpPr>
        <a:xfrm>
          <a:off x="0" y="0"/>
          <a:ext cx="0" cy="0"/>
          <a:chOff x="0" y="0"/>
          <a:chExt cx="0" cy="0"/>
        </a:xfrm>
      </p:grpSpPr>
      <p:pic>
        <p:nvPicPr>
          <p:cNvPr id="55989" name="Google Shape;55989;p62"/>
          <p:cNvPicPr preferRelativeResize="0"/>
          <p:nvPr/>
        </p:nvPicPr>
        <p:blipFill rotWithShape="1">
          <a:blip r:embed="rId2">
            <a:alphaModFix/>
          </a:blip>
          <a:srcRect/>
          <a:stretch/>
        </p:blipFill>
        <p:spPr>
          <a:xfrm>
            <a:off x="0" y="1335163"/>
            <a:ext cx="9143999" cy="5334200"/>
          </a:xfrm>
          <a:prstGeom prst="rect">
            <a:avLst/>
          </a:prstGeom>
          <a:noFill/>
          <a:ln>
            <a:noFill/>
          </a:ln>
        </p:spPr>
      </p:pic>
      <p:sp>
        <p:nvSpPr>
          <p:cNvPr id="55990" name="Google Shape;55990;p62"/>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b="0" i="1" u="none" strike="noStrike" cap="none">
                <a:solidFill>
                  <a:srgbClr val="FFFFFF"/>
                </a:solidFill>
                <a:latin typeface="Calibri"/>
                <a:ea typeface="Calibri"/>
                <a:cs typeface="Calibri"/>
                <a:sym typeface="Calibri"/>
              </a:rPr>
              <a:t>Proprietary and Confidential to IDT, for Authorized Clients only</a:t>
            </a:r>
            <a:endParaRPr/>
          </a:p>
        </p:txBody>
      </p:sp>
      <p:sp>
        <p:nvSpPr>
          <p:cNvPr id="55991" name="Google Shape;55991;p62"/>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411ED"/>
              </a:solidFill>
              <a:latin typeface="Calibri"/>
              <a:ea typeface="Calibri"/>
              <a:cs typeface="Calibri"/>
              <a:sym typeface="Calibri"/>
            </a:endParaRPr>
          </a:p>
        </p:txBody>
      </p:sp>
      <p:grpSp>
        <p:nvGrpSpPr>
          <p:cNvPr id="55992" name="Google Shape;55992;p62"/>
          <p:cNvGrpSpPr/>
          <p:nvPr/>
        </p:nvGrpSpPr>
        <p:grpSpPr>
          <a:xfrm>
            <a:off x="8136115" y="586449"/>
            <a:ext cx="504055" cy="370495"/>
            <a:chOff x="3137" y="13119"/>
            <a:chExt cx="1935" cy="1422"/>
          </a:xfrm>
        </p:grpSpPr>
        <p:sp>
          <p:nvSpPr>
            <p:cNvPr id="55993" name="Google Shape;55993;p62"/>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5994" name="Google Shape;55994;p62"/>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5995" name="Google Shape;55995;p62"/>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grpSp>
      <p:sp>
        <p:nvSpPr>
          <p:cNvPr id="55996" name="Google Shape;55996;p62"/>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997" name="Google Shape;55997;p62"/>
          <p:cNvSpPr txBox="1">
            <a:spLocks noGrp="1"/>
          </p:cNvSpPr>
          <p:nvPr>
            <p:ph type="body" idx="1"/>
          </p:nvPr>
        </p:nvSpPr>
        <p:spPr>
          <a:xfrm>
            <a:off x="432000" y="1260000"/>
            <a:ext cx="8280000" cy="5040000"/>
          </a:xfrm>
          <a:prstGeom prst="rect">
            <a:avLst/>
          </a:prstGeom>
          <a:noFill/>
          <a:ln>
            <a:noFill/>
          </a:ln>
        </p:spPr>
        <p:txBody>
          <a:bodyPr spcFirstLastPara="1" wrap="square" lIns="91425" tIns="45700" rIns="91425" bIns="45700" anchor="t" anchorCtr="0">
            <a:noAutofit/>
          </a:bodyPr>
          <a:lstStyle>
            <a:lvl1pPr marL="457200" lvl="0" indent="-419100" algn="l" rtl="0">
              <a:spcBef>
                <a:spcPts val="600"/>
              </a:spcBef>
              <a:spcAft>
                <a:spcPts val="0"/>
              </a:spcAft>
              <a:buClr>
                <a:srgbClr val="0070C0"/>
              </a:buClr>
              <a:buSzPts val="3000"/>
              <a:buChar char="•"/>
              <a:defRPr sz="3000"/>
            </a:lvl1pPr>
            <a:lvl2pPr marL="914400" lvl="1" indent="-342900" algn="l" rtl="0">
              <a:spcBef>
                <a:spcPts val="600"/>
              </a:spcBef>
              <a:spcAft>
                <a:spcPts val="0"/>
              </a:spcAft>
              <a:buClr>
                <a:srgbClr val="0070C0"/>
              </a:buClr>
              <a:buSzPts val="1800"/>
              <a:buChar char="⮚"/>
              <a:defRPr sz="2400"/>
            </a:lvl2pPr>
            <a:lvl3pPr marL="1371600" lvl="2" indent="-320039" algn="l" rtl="0">
              <a:spcBef>
                <a:spcPts val="600"/>
              </a:spcBef>
              <a:spcAft>
                <a:spcPts val="0"/>
              </a:spcAft>
              <a:buClr>
                <a:srgbClr val="0070C0"/>
              </a:buClr>
              <a:buSzPts val="1440"/>
              <a:buChar char="■"/>
              <a:defRPr/>
            </a:lvl3pPr>
            <a:lvl4pPr marL="1828800" lvl="3" indent="-304800" algn="l" rtl="0">
              <a:spcBef>
                <a:spcPts val="600"/>
              </a:spcBef>
              <a:spcAft>
                <a:spcPts val="0"/>
              </a:spcAft>
              <a:buClr>
                <a:srgbClr val="0070C0"/>
              </a:buClr>
              <a:buSzPts val="1200"/>
              <a:buChar char="◆"/>
              <a:defRPr/>
            </a:lvl4pPr>
            <a:lvl5pPr marL="2286000" lvl="4" indent="-355600" algn="l" rtl="0">
              <a:spcBef>
                <a:spcPts val="600"/>
              </a:spcBef>
              <a:spcAft>
                <a:spcPts val="0"/>
              </a:spcAft>
              <a:buClr>
                <a:srgbClr val="0070C0"/>
              </a:buClr>
              <a:buSzPts val="20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5998" name="Google Shape;55998;p62"/>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b="0" i="0" u="none" strike="noStrike" cap="none">
                <a:solidFill>
                  <a:srgbClr val="FFFFFF"/>
                </a:solidFill>
                <a:latin typeface="Arimo"/>
                <a:ea typeface="Arimo"/>
                <a:cs typeface="Arimo"/>
                <a:sym typeface="Arimo"/>
              </a:defRPr>
            </a:lvl1pPr>
            <a:lvl2pPr marL="0" marR="0" lvl="1" indent="0" algn="r" rtl="0">
              <a:spcBef>
                <a:spcPts val="0"/>
              </a:spcBef>
              <a:spcAft>
                <a:spcPts val="0"/>
              </a:spcAft>
              <a:buNone/>
              <a:defRPr sz="1000" b="0" i="0" u="none" strike="noStrike" cap="none">
                <a:solidFill>
                  <a:srgbClr val="FFFFFF"/>
                </a:solidFill>
                <a:latin typeface="Arimo"/>
                <a:ea typeface="Arimo"/>
                <a:cs typeface="Arimo"/>
                <a:sym typeface="Arimo"/>
              </a:defRPr>
            </a:lvl2pPr>
            <a:lvl3pPr marL="0" marR="0" lvl="2" indent="0" algn="r" rtl="0">
              <a:spcBef>
                <a:spcPts val="0"/>
              </a:spcBef>
              <a:spcAft>
                <a:spcPts val="0"/>
              </a:spcAft>
              <a:buNone/>
              <a:defRPr sz="1000" b="0" i="0" u="none" strike="noStrike" cap="none">
                <a:solidFill>
                  <a:srgbClr val="FFFFFF"/>
                </a:solidFill>
                <a:latin typeface="Arimo"/>
                <a:ea typeface="Arimo"/>
                <a:cs typeface="Arimo"/>
                <a:sym typeface="Arimo"/>
              </a:defRPr>
            </a:lvl3pPr>
            <a:lvl4pPr marL="0" marR="0" lvl="3" indent="0" algn="r" rtl="0">
              <a:spcBef>
                <a:spcPts val="0"/>
              </a:spcBef>
              <a:spcAft>
                <a:spcPts val="0"/>
              </a:spcAft>
              <a:buNone/>
              <a:defRPr sz="1000" b="0" i="0" u="none" strike="noStrike" cap="none">
                <a:solidFill>
                  <a:srgbClr val="FFFFFF"/>
                </a:solidFill>
                <a:latin typeface="Arimo"/>
                <a:ea typeface="Arimo"/>
                <a:cs typeface="Arimo"/>
                <a:sym typeface="Arimo"/>
              </a:defRPr>
            </a:lvl4pPr>
            <a:lvl5pPr marL="0" marR="0" lvl="4" indent="0" algn="r" rtl="0">
              <a:spcBef>
                <a:spcPts val="0"/>
              </a:spcBef>
              <a:spcAft>
                <a:spcPts val="0"/>
              </a:spcAft>
              <a:buNone/>
              <a:defRPr sz="1000" b="0" i="0" u="none" strike="noStrike" cap="none">
                <a:solidFill>
                  <a:srgbClr val="FFFFFF"/>
                </a:solidFill>
                <a:latin typeface="Arimo"/>
                <a:ea typeface="Arimo"/>
                <a:cs typeface="Arimo"/>
                <a:sym typeface="Arimo"/>
              </a:defRPr>
            </a:lvl5pPr>
            <a:lvl6pPr marL="0" marR="0" lvl="5" indent="0" algn="r" rtl="0">
              <a:spcBef>
                <a:spcPts val="0"/>
              </a:spcBef>
              <a:spcAft>
                <a:spcPts val="0"/>
              </a:spcAft>
              <a:buNone/>
              <a:defRPr sz="1000" b="0" i="0" u="none" strike="noStrike" cap="none">
                <a:solidFill>
                  <a:srgbClr val="FFFFFF"/>
                </a:solidFill>
                <a:latin typeface="Arimo"/>
                <a:ea typeface="Arimo"/>
                <a:cs typeface="Arimo"/>
                <a:sym typeface="Arimo"/>
              </a:defRPr>
            </a:lvl6pPr>
            <a:lvl7pPr marL="0" marR="0" lvl="6" indent="0" algn="r" rtl="0">
              <a:spcBef>
                <a:spcPts val="0"/>
              </a:spcBef>
              <a:spcAft>
                <a:spcPts val="0"/>
              </a:spcAft>
              <a:buNone/>
              <a:defRPr sz="1000" b="0" i="0" u="none" strike="noStrike" cap="none">
                <a:solidFill>
                  <a:srgbClr val="FFFFFF"/>
                </a:solidFill>
                <a:latin typeface="Arimo"/>
                <a:ea typeface="Arimo"/>
                <a:cs typeface="Arimo"/>
                <a:sym typeface="Arimo"/>
              </a:defRPr>
            </a:lvl7pPr>
            <a:lvl8pPr marL="0" marR="0" lvl="7" indent="0" algn="r" rtl="0">
              <a:spcBef>
                <a:spcPts val="0"/>
              </a:spcBef>
              <a:spcAft>
                <a:spcPts val="0"/>
              </a:spcAft>
              <a:buNone/>
              <a:defRPr sz="1000" b="0" i="0" u="none" strike="noStrike" cap="none">
                <a:solidFill>
                  <a:srgbClr val="FFFFFF"/>
                </a:solidFill>
                <a:latin typeface="Arimo"/>
                <a:ea typeface="Arimo"/>
                <a:cs typeface="Arimo"/>
                <a:sym typeface="Arimo"/>
              </a:defRPr>
            </a:lvl8pPr>
            <a:lvl9pPr marL="0" marR="0" lvl="8" indent="0" algn="r" rtl="0">
              <a:spcBef>
                <a:spcPts val="0"/>
              </a:spcBef>
              <a:spcAft>
                <a:spcPts val="0"/>
              </a:spcAft>
              <a:buNone/>
              <a:defRPr sz="1000" b="0" i="0" u="none" strike="noStrike" cap="none">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5999" name="Google Shape;55999;p62"/>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56000" name="Google Shape;56000;p62"/>
          <p:cNvCxnSpPr/>
          <p:nvPr/>
        </p:nvCxnSpPr>
        <p:spPr>
          <a:xfrm>
            <a:off x="432000" y="1080000"/>
            <a:ext cx="8280000" cy="0"/>
          </a:xfrm>
          <a:prstGeom prst="straightConnector1">
            <a:avLst/>
          </a:prstGeom>
          <a:noFill/>
          <a:ln w="9525" cap="flat" cmpd="sng">
            <a:solidFill>
              <a:srgbClr val="4A7DBA"/>
            </a:solidFill>
            <a:prstDash val="solid"/>
            <a:round/>
            <a:headEnd type="none" w="sm" len="sm"/>
            <a:tailEnd type="none" w="sm" len="sm"/>
          </a:ln>
        </p:spPr>
      </p:cxnSp>
    </p:spTree>
  </p:cSld>
  <p:clrMapOvr>
    <a:masterClrMapping/>
  </p:clrMapOvr>
  <p:transition spd="med">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標題投影片" type="title">
  <p:cSld name="TITLE">
    <p:bg>
      <p:bgPr>
        <a:blipFill>
          <a:blip r:embed="rId2">
            <a:alphaModFix/>
          </a:blip>
          <a:stretch>
            <a:fillRect/>
          </a:stretch>
        </a:blipFill>
        <a:effectLst/>
      </p:bgPr>
    </p:bg>
    <p:spTree>
      <p:nvGrpSpPr>
        <p:cNvPr id="1" name="Shape 56001"/>
        <p:cNvGrpSpPr/>
        <p:nvPr/>
      </p:nvGrpSpPr>
      <p:grpSpPr>
        <a:xfrm>
          <a:off x="0" y="0"/>
          <a:ext cx="0" cy="0"/>
          <a:chOff x="0" y="0"/>
          <a:chExt cx="0" cy="0"/>
        </a:xfrm>
      </p:grpSpPr>
      <p:sp>
        <p:nvSpPr>
          <p:cNvPr id="56002" name="Google Shape;56002;p63"/>
          <p:cNvSpPr/>
          <p:nvPr/>
        </p:nvSpPr>
        <p:spPr>
          <a:xfrm>
            <a:off x="1689101" y="4600576"/>
            <a:ext cx="3746400" cy="45900"/>
          </a:xfrm>
          <a:prstGeom prst="rect">
            <a:avLst/>
          </a:prstGeom>
          <a:solidFill>
            <a:srgbClr val="FFE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6003" name="Google Shape;56003;p63"/>
          <p:cNvSpPr/>
          <p:nvPr/>
        </p:nvSpPr>
        <p:spPr>
          <a:xfrm>
            <a:off x="5364166" y="4600576"/>
            <a:ext cx="2111400" cy="45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6004" name="Google Shape;56004;p63"/>
          <p:cNvSpPr/>
          <p:nvPr/>
        </p:nvSpPr>
        <p:spPr>
          <a:xfrm>
            <a:off x="7475540" y="4600576"/>
            <a:ext cx="274500" cy="45900"/>
          </a:xfrm>
          <a:prstGeom prst="rect">
            <a:avLst/>
          </a:prstGeom>
          <a:solidFill>
            <a:srgbClr val="FFE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6005" name="Google Shape;56005;p63"/>
          <p:cNvSpPr/>
          <p:nvPr/>
        </p:nvSpPr>
        <p:spPr>
          <a:xfrm>
            <a:off x="7750175" y="4600576"/>
            <a:ext cx="274500" cy="45900"/>
          </a:xfrm>
          <a:prstGeom prst="rect">
            <a:avLst/>
          </a:prstGeom>
          <a:solidFill>
            <a:srgbClr val="FFD54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6006" name="Google Shape;56006;p63"/>
          <p:cNvSpPr/>
          <p:nvPr/>
        </p:nvSpPr>
        <p:spPr>
          <a:xfrm>
            <a:off x="8024813" y="4600576"/>
            <a:ext cx="284100" cy="45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6007" name="Google Shape;56007;p63"/>
          <p:cNvSpPr/>
          <p:nvPr/>
        </p:nvSpPr>
        <p:spPr>
          <a:xfrm>
            <a:off x="279400" y="4600576"/>
            <a:ext cx="566700" cy="45900"/>
          </a:xfrm>
          <a:prstGeom prst="rect">
            <a:avLst/>
          </a:prstGeom>
          <a:solidFill>
            <a:srgbClr val="FFD54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6008" name="Google Shape;56008;p63"/>
          <p:cNvSpPr/>
          <p:nvPr/>
        </p:nvSpPr>
        <p:spPr>
          <a:xfrm>
            <a:off x="846141" y="4600576"/>
            <a:ext cx="566700" cy="45900"/>
          </a:xfrm>
          <a:prstGeom prst="rect">
            <a:avLst/>
          </a:prstGeom>
          <a:solidFill>
            <a:srgbClr val="FFE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6009" name="Google Shape;56009;p63"/>
          <p:cNvSpPr/>
          <p:nvPr/>
        </p:nvSpPr>
        <p:spPr>
          <a:xfrm>
            <a:off x="1412878" y="4600576"/>
            <a:ext cx="282600" cy="45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6010" name="Google Shape;56010;p63"/>
          <p:cNvSpPr/>
          <p:nvPr/>
        </p:nvSpPr>
        <p:spPr>
          <a:xfrm>
            <a:off x="8304216" y="4600576"/>
            <a:ext cx="274500" cy="45900"/>
          </a:xfrm>
          <a:prstGeom prst="rect">
            <a:avLst/>
          </a:prstGeom>
          <a:solidFill>
            <a:srgbClr val="FFE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6011" name="Google Shape;56011;p63"/>
          <p:cNvSpPr/>
          <p:nvPr/>
        </p:nvSpPr>
        <p:spPr>
          <a:xfrm>
            <a:off x="8578853" y="4600576"/>
            <a:ext cx="284100" cy="45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6012" name="Google Shape;56012;p63"/>
          <p:cNvSpPr/>
          <p:nvPr/>
        </p:nvSpPr>
        <p:spPr>
          <a:xfrm>
            <a:off x="8863016" y="4600576"/>
            <a:ext cx="281100" cy="45900"/>
          </a:xfrm>
          <a:prstGeom prst="rect">
            <a:avLst/>
          </a:prstGeom>
          <a:solidFill>
            <a:srgbClr val="FFD54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6013" name="Google Shape;56013;p63"/>
          <p:cNvSpPr/>
          <p:nvPr/>
        </p:nvSpPr>
        <p:spPr>
          <a:xfrm>
            <a:off x="-4763" y="4600576"/>
            <a:ext cx="284100" cy="45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6014" name="Google Shape;56014;p63"/>
          <p:cNvSpPr txBox="1">
            <a:spLocks noGrp="1"/>
          </p:cNvSpPr>
          <p:nvPr>
            <p:ph type="ctrTitle"/>
          </p:nvPr>
        </p:nvSpPr>
        <p:spPr>
          <a:xfrm>
            <a:off x="0" y="2808000"/>
            <a:ext cx="9144000" cy="1800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SzPts val="1400"/>
              <a:buNone/>
              <a:defRPr sz="4400" b="1">
                <a:solidFill>
                  <a:schemeClr val="dk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015" name="Google Shape;56015;p63"/>
          <p:cNvSpPr txBox="1">
            <a:spLocks noGrp="1"/>
          </p:cNvSpPr>
          <p:nvPr>
            <p:ph type="subTitle" idx="1"/>
          </p:nvPr>
        </p:nvSpPr>
        <p:spPr>
          <a:xfrm>
            <a:off x="1763688" y="4941168"/>
            <a:ext cx="3528300" cy="1656300"/>
          </a:xfrm>
          <a:prstGeom prst="rect">
            <a:avLst/>
          </a:prstGeom>
          <a:noFill/>
          <a:ln>
            <a:noFill/>
          </a:ln>
        </p:spPr>
        <p:txBody>
          <a:bodyPr spcFirstLastPara="1" wrap="square" lIns="91425" tIns="45700" rIns="91425" bIns="45700" anchor="t" anchorCtr="0">
            <a:noAutofit/>
          </a:bodyPr>
          <a:lstStyle>
            <a:lvl1pPr lvl="0" algn="l" rtl="0">
              <a:spcBef>
                <a:spcPts val="600"/>
              </a:spcBef>
              <a:spcAft>
                <a:spcPts val="0"/>
              </a:spcAft>
              <a:buSzPts val="3200"/>
              <a:buNone/>
              <a:defRPr b="0">
                <a:solidFill>
                  <a:srgbClr val="002060"/>
                </a:solidFill>
              </a:defRPr>
            </a:lvl1pPr>
            <a:lvl2pPr lvl="1" algn="ctr" rtl="0">
              <a:spcBef>
                <a:spcPts val="600"/>
              </a:spcBef>
              <a:spcAft>
                <a:spcPts val="0"/>
              </a:spcAft>
              <a:buSzPts val="2100"/>
              <a:buNone/>
              <a:defRPr>
                <a:solidFill>
                  <a:srgbClr val="888888"/>
                </a:solidFill>
              </a:defRPr>
            </a:lvl2pPr>
            <a:lvl3pPr lvl="2" algn="ctr" rtl="0">
              <a:spcBef>
                <a:spcPts val="600"/>
              </a:spcBef>
              <a:spcAft>
                <a:spcPts val="0"/>
              </a:spcAft>
              <a:buSzPts val="1440"/>
              <a:buNone/>
              <a:defRPr>
                <a:solidFill>
                  <a:srgbClr val="888888"/>
                </a:solidFill>
              </a:defRPr>
            </a:lvl3pPr>
            <a:lvl4pPr lvl="3" algn="ctr" rtl="0">
              <a:spcBef>
                <a:spcPts val="600"/>
              </a:spcBef>
              <a:spcAft>
                <a:spcPts val="0"/>
              </a:spcAft>
              <a:buSzPts val="1200"/>
              <a:buNone/>
              <a:defRPr>
                <a:solidFill>
                  <a:srgbClr val="888888"/>
                </a:solidFill>
              </a:defRPr>
            </a:lvl4pPr>
            <a:lvl5pPr lvl="4" algn="ctr" rtl="0">
              <a:spcBef>
                <a:spcPts val="600"/>
              </a:spcBef>
              <a:spcAft>
                <a:spcPts val="0"/>
              </a:spcAft>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pic>
        <p:nvPicPr>
          <p:cNvPr id="56016" name="Google Shape;56016;p63"/>
          <p:cNvPicPr preferRelativeResize="0"/>
          <p:nvPr/>
        </p:nvPicPr>
        <p:blipFill rotWithShape="1">
          <a:blip r:embed="rId3">
            <a:alphaModFix/>
          </a:blip>
          <a:srcRect/>
          <a:stretch/>
        </p:blipFill>
        <p:spPr>
          <a:xfrm>
            <a:off x="5458917" y="116635"/>
            <a:ext cx="2857500" cy="714375"/>
          </a:xfrm>
          <a:prstGeom prst="rect">
            <a:avLst/>
          </a:prstGeom>
          <a:noFill/>
          <a:ln>
            <a:noFill/>
          </a:ln>
        </p:spPr>
      </p:pic>
    </p:spTree>
  </p:cSld>
  <p:clrMapOvr>
    <a:masterClrMapping/>
  </p:clrMapOvr>
  <p:transition spd="med">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標題及物件">
  <p:cSld name="標題及物件">
    <p:spTree>
      <p:nvGrpSpPr>
        <p:cNvPr id="1" name="Shape 56017"/>
        <p:cNvGrpSpPr/>
        <p:nvPr/>
      </p:nvGrpSpPr>
      <p:grpSpPr>
        <a:xfrm>
          <a:off x="0" y="0"/>
          <a:ext cx="0" cy="0"/>
          <a:chOff x="0" y="0"/>
          <a:chExt cx="0" cy="0"/>
        </a:xfrm>
      </p:grpSpPr>
      <p:sp>
        <p:nvSpPr>
          <p:cNvPr id="56018" name="Google Shape;56018;p64"/>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6019" name="Google Shape;56019;p64"/>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6020" name="Google Shape;56020;p64"/>
          <p:cNvGrpSpPr/>
          <p:nvPr/>
        </p:nvGrpSpPr>
        <p:grpSpPr>
          <a:xfrm>
            <a:off x="8136115" y="586449"/>
            <a:ext cx="504055" cy="370495"/>
            <a:chOff x="3137" y="13119"/>
            <a:chExt cx="1935" cy="1422"/>
          </a:xfrm>
        </p:grpSpPr>
        <p:sp>
          <p:nvSpPr>
            <p:cNvPr id="56021" name="Google Shape;56021;p64"/>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022" name="Google Shape;56022;p64"/>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023" name="Google Shape;56023;p64"/>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6024" name="Google Shape;56024;p64"/>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025" name="Google Shape;56025;p64"/>
          <p:cNvSpPr txBox="1">
            <a:spLocks noGrp="1"/>
          </p:cNvSpPr>
          <p:nvPr>
            <p:ph type="body" idx="1"/>
          </p:nvPr>
        </p:nvSpPr>
        <p:spPr>
          <a:xfrm>
            <a:off x="432000" y="1260000"/>
            <a:ext cx="8280000" cy="5040000"/>
          </a:xfrm>
          <a:prstGeom prst="rect">
            <a:avLst/>
          </a:prstGeom>
          <a:noFill/>
          <a:ln>
            <a:noFill/>
          </a:ln>
        </p:spPr>
        <p:txBody>
          <a:bodyPr spcFirstLastPara="1" wrap="square" lIns="91425" tIns="45700" rIns="91425" bIns="45700" anchor="t" anchorCtr="0">
            <a:noAutofit/>
          </a:bodyPr>
          <a:lstStyle>
            <a:lvl1pPr marL="457200" lvl="0" indent="-419100" algn="l" rtl="0">
              <a:spcBef>
                <a:spcPts val="600"/>
              </a:spcBef>
              <a:spcAft>
                <a:spcPts val="0"/>
              </a:spcAft>
              <a:buClr>
                <a:srgbClr val="0070C0"/>
              </a:buClr>
              <a:buSzPts val="3000"/>
              <a:buChar char="•"/>
              <a:defRPr sz="3000"/>
            </a:lvl1pPr>
            <a:lvl2pPr marL="914400" lvl="1" indent="-342900" algn="l" rtl="0">
              <a:spcBef>
                <a:spcPts val="600"/>
              </a:spcBef>
              <a:spcAft>
                <a:spcPts val="0"/>
              </a:spcAft>
              <a:buClr>
                <a:srgbClr val="0070C0"/>
              </a:buClr>
              <a:buSzPts val="1800"/>
              <a:buChar char="⮚"/>
              <a:defRPr sz="2400"/>
            </a:lvl2pPr>
            <a:lvl3pPr marL="1371600" lvl="2" indent="-320039" algn="l" rtl="0">
              <a:spcBef>
                <a:spcPts val="600"/>
              </a:spcBef>
              <a:spcAft>
                <a:spcPts val="0"/>
              </a:spcAft>
              <a:buClr>
                <a:srgbClr val="0070C0"/>
              </a:buClr>
              <a:buSzPts val="1440"/>
              <a:buChar char="■"/>
              <a:defRPr/>
            </a:lvl3pPr>
            <a:lvl4pPr marL="1828800" lvl="3" indent="-304800" algn="l" rtl="0">
              <a:spcBef>
                <a:spcPts val="600"/>
              </a:spcBef>
              <a:spcAft>
                <a:spcPts val="0"/>
              </a:spcAft>
              <a:buClr>
                <a:srgbClr val="0070C0"/>
              </a:buClr>
              <a:buSzPts val="1200"/>
              <a:buChar char="◆"/>
              <a:defRPr/>
            </a:lvl4pPr>
            <a:lvl5pPr marL="2286000" lvl="4" indent="-355600" algn="l" rtl="0">
              <a:spcBef>
                <a:spcPts val="600"/>
              </a:spcBef>
              <a:spcAft>
                <a:spcPts val="0"/>
              </a:spcAft>
              <a:buClr>
                <a:srgbClr val="0070C0"/>
              </a:buClr>
              <a:buSzPts val="20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6026" name="Google Shape;56026;p64"/>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6027" name="Google Shape;56027;p64"/>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56028" name="Google Shape;56028;p64"/>
          <p:cNvCxnSpPr/>
          <p:nvPr/>
        </p:nvCxnSpPr>
        <p:spPr>
          <a:xfrm>
            <a:off x="432000" y="1080000"/>
            <a:ext cx="8280000" cy="0"/>
          </a:xfrm>
          <a:prstGeom prst="straightConnector1">
            <a:avLst/>
          </a:prstGeom>
          <a:noFill/>
          <a:ln w="9525" cap="flat" cmpd="sng">
            <a:solidFill>
              <a:srgbClr val="4A7DBA"/>
            </a:solidFill>
            <a:prstDash val="solid"/>
            <a:round/>
            <a:headEnd type="none" w="sm" len="sm"/>
            <a:tailEnd type="none" w="sm" len="sm"/>
          </a:ln>
        </p:spPr>
      </p:cxn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標題及物件">
  <p:cSld name="2_標題及物件">
    <p:spTree>
      <p:nvGrpSpPr>
        <p:cNvPr id="1" name="Shape 55374"/>
        <p:cNvGrpSpPr/>
        <p:nvPr/>
      </p:nvGrpSpPr>
      <p:grpSpPr>
        <a:xfrm>
          <a:off x="0" y="0"/>
          <a:ext cx="0" cy="0"/>
          <a:chOff x="0" y="0"/>
          <a:chExt cx="0" cy="0"/>
        </a:xfrm>
      </p:grpSpPr>
      <p:pic>
        <p:nvPicPr>
          <p:cNvPr id="55375" name="Google Shape;55375;p7"/>
          <p:cNvPicPr preferRelativeResize="0"/>
          <p:nvPr/>
        </p:nvPicPr>
        <p:blipFill rotWithShape="1">
          <a:blip r:embed="rId2">
            <a:alphaModFix/>
          </a:blip>
          <a:srcRect/>
          <a:stretch/>
        </p:blipFill>
        <p:spPr>
          <a:xfrm>
            <a:off x="0" y="1335163"/>
            <a:ext cx="9143999" cy="5334200"/>
          </a:xfrm>
          <a:prstGeom prst="rect">
            <a:avLst/>
          </a:prstGeom>
          <a:noFill/>
          <a:ln>
            <a:noFill/>
          </a:ln>
        </p:spPr>
      </p:pic>
      <p:sp>
        <p:nvSpPr>
          <p:cNvPr id="55376" name="Google Shape;55376;p7"/>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5377" name="Google Shape;55377;p7"/>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5378" name="Google Shape;55378;p7"/>
          <p:cNvGrpSpPr/>
          <p:nvPr/>
        </p:nvGrpSpPr>
        <p:grpSpPr>
          <a:xfrm>
            <a:off x="8136115" y="586449"/>
            <a:ext cx="504055" cy="370495"/>
            <a:chOff x="3137" y="13119"/>
            <a:chExt cx="1935" cy="1422"/>
          </a:xfrm>
        </p:grpSpPr>
        <p:sp>
          <p:nvSpPr>
            <p:cNvPr id="55379" name="Google Shape;55379;p7"/>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380" name="Google Shape;55380;p7"/>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381" name="Google Shape;55381;p7"/>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5382" name="Google Shape;55382;p7"/>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383" name="Google Shape;55383;p7"/>
          <p:cNvSpPr txBox="1">
            <a:spLocks noGrp="1"/>
          </p:cNvSpPr>
          <p:nvPr>
            <p:ph type="body" idx="1"/>
          </p:nvPr>
        </p:nvSpPr>
        <p:spPr>
          <a:xfrm>
            <a:off x="4140000" y="1260000"/>
            <a:ext cx="5004000" cy="5040000"/>
          </a:xfrm>
          <a:prstGeom prst="rect">
            <a:avLst/>
          </a:prstGeom>
          <a:noFill/>
          <a:ln>
            <a:noFill/>
          </a:ln>
        </p:spPr>
        <p:txBody>
          <a:bodyPr spcFirstLastPara="1" wrap="square" lIns="91425" tIns="45700" rIns="91425" bIns="45700" anchor="t" anchorCtr="0">
            <a:noAutofit/>
          </a:bodyPr>
          <a:lstStyle>
            <a:lvl1pPr marL="457200" lvl="0" indent="-228600" algn="l" rtl="0">
              <a:spcBef>
                <a:spcPts val="600"/>
              </a:spcBef>
              <a:spcAft>
                <a:spcPts val="0"/>
              </a:spcAft>
              <a:buClr>
                <a:srgbClr val="0070C0"/>
              </a:buClr>
              <a:buSzPts val="3200"/>
              <a:buNone/>
              <a:defRPr/>
            </a:lvl1pPr>
            <a:lvl2pPr marL="914400" lvl="1" indent="-361950" algn="l" rtl="0">
              <a:spcBef>
                <a:spcPts val="600"/>
              </a:spcBef>
              <a:spcAft>
                <a:spcPts val="0"/>
              </a:spcAft>
              <a:buClr>
                <a:srgbClr val="0070C0"/>
              </a:buClr>
              <a:buSzPts val="2100"/>
              <a:buFont typeface="Arial"/>
              <a:buChar char="•"/>
              <a:defRPr/>
            </a:lvl2pPr>
            <a:lvl3pPr marL="1371600" lvl="2" indent="-320039" algn="l" rtl="0">
              <a:spcBef>
                <a:spcPts val="600"/>
              </a:spcBef>
              <a:spcAft>
                <a:spcPts val="0"/>
              </a:spcAft>
              <a:buClr>
                <a:srgbClr val="0070C0"/>
              </a:buClr>
              <a:buSzPts val="1440"/>
              <a:buChar char="■"/>
              <a:defRPr/>
            </a:lvl3pPr>
            <a:lvl4pPr marL="1828800" lvl="3" indent="-304800" algn="l" rtl="0">
              <a:spcBef>
                <a:spcPts val="600"/>
              </a:spcBef>
              <a:spcAft>
                <a:spcPts val="0"/>
              </a:spcAft>
              <a:buClr>
                <a:srgbClr val="0070C0"/>
              </a:buClr>
              <a:buSzPts val="1200"/>
              <a:buChar char="◆"/>
              <a:defRPr/>
            </a:lvl4pPr>
            <a:lvl5pPr marL="2286000" lvl="4" indent="-355600" algn="l" rtl="0">
              <a:spcBef>
                <a:spcPts val="600"/>
              </a:spcBef>
              <a:spcAft>
                <a:spcPts val="0"/>
              </a:spcAft>
              <a:buClr>
                <a:srgbClr val="0070C0"/>
              </a:buClr>
              <a:buSzPts val="20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5384" name="Google Shape;55384;p7"/>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5385" name="Google Shape;55385;p7"/>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55386" name="Google Shape;55386;p7"/>
          <p:cNvCxnSpPr/>
          <p:nvPr/>
        </p:nvCxnSpPr>
        <p:spPr>
          <a:xfrm>
            <a:off x="432000" y="1080000"/>
            <a:ext cx="8280000" cy="0"/>
          </a:xfrm>
          <a:prstGeom prst="straightConnector1">
            <a:avLst/>
          </a:prstGeom>
          <a:noFill/>
          <a:ln w="9525" cap="flat" cmpd="sng">
            <a:solidFill>
              <a:srgbClr val="4A7DBA"/>
            </a:solidFill>
            <a:prstDash val="solid"/>
            <a:round/>
            <a:headEnd type="none" w="sm" len="sm"/>
            <a:tailEnd type="none" w="sm" len="sm"/>
          </a:ln>
        </p:spPr>
      </p:cxnSp>
    </p:spTree>
  </p:cSld>
  <p:clrMapOvr>
    <a:masterClrMapping/>
  </p:clrMapOvr>
  <p:transition spd="med">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標題及物件-純文字">
  <p:cSld name="標題及物件-純文字">
    <p:spTree>
      <p:nvGrpSpPr>
        <p:cNvPr id="1" name="Shape 56029"/>
        <p:cNvGrpSpPr/>
        <p:nvPr/>
      </p:nvGrpSpPr>
      <p:grpSpPr>
        <a:xfrm>
          <a:off x="0" y="0"/>
          <a:ext cx="0" cy="0"/>
          <a:chOff x="0" y="0"/>
          <a:chExt cx="0" cy="0"/>
        </a:xfrm>
      </p:grpSpPr>
      <p:sp>
        <p:nvSpPr>
          <p:cNvPr id="56030" name="Google Shape;56030;p65"/>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6031" name="Google Shape;56031;p65"/>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6032" name="Google Shape;56032;p65"/>
          <p:cNvGrpSpPr/>
          <p:nvPr/>
        </p:nvGrpSpPr>
        <p:grpSpPr>
          <a:xfrm>
            <a:off x="8136115" y="586449"/>
            <a:ext cx="504055" cy="370495"/>
            <a:chOff x="3137" y="13119"/>
            <a:chExt cx="1935" cy="1422"/>
          </a:xfrm>
        </p:grpSpPr>
        <p:sp>
          <p:nvSpPr>
            <p:cNvPr id="56033" name="Google Shape;56033;p65"/>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034" name="Google Shape;56034;p65"/>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035" name="Google Shape;56035;p65"/>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6036" name="Google Shape;56036;p65"/>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037" name="Google Shape;56037;p65"/>
          <p:cNvSpPr txBox="1">
            <a:spLocks noGrp="1"/>
          </p:cNvSpPr>
          <p:nvPr>
            <p:ph type="body" idx="1"/>
          </p:nvPr>
        </p:nvSpPr>
        <p:spPr>
          <a:xfrm>
            <a:off x="432000" y="1260000"/>
            <a:ext cx="8280000" cy="5040000"/>
          </a:xfrm>
          <a:prstGeom prst="rect">
            <a:avLst/>
          </a:prstGeom>
          <a:noFill/>
          <a:ln>
            <a:noFill/>
          </a:ln>
        </p:spPr>
        <p:txBody>
          <a:bodyPr spcFirstLastPara="1" wrap="square" lIns="91425" tIns="45700" rIns="91425" bIns="45700" anchor="t" anchorCtr="0">
            <a:noAutofit/>
          </a:bodyPr>
          <a:lstStyle>
            <a:lvl1pPr marL="457200" lvl="0" indent="-228600" algn="l" rtl="0">
              <a:spcBef>
                <a:spcPts val="600"/>
              </a:spcBef>
              <a:spcAft>
                <a:spcPts val="0"/>
              </a:spcAft>
              <a:buClr>
                <a:srgbClr val="0070C0"/>
              </a:buClr>
              <a:buSzPts val="3000"/>
              <a:buNone/>
              <a:defRPr sz="3000"/>
            </a:lvl1pPr>
            <a:lvl2pPr marL="914400" lvl="1" indent="-361950" algn="l" rtl="0">
              <a:spcBef>
                <a:spcPts val="600"/>
              </a:spcBef>
              <a:spcAft>
                <a:spcPts val="0"/>
              </a:spcAft>
              <a:buClr>
                <a:srgbClr val="0070C0"/>
              </a:buClr>
              <a:buSzPts val="2100"/>
              <a:buChar char="⮚"/>
              <a:defRPr/>
            </a:lvl2pPr>
            <a:lvl3pPr marL="1371600" lvl="2" indent="-320039" algn="l" rtl="0">
              <a:spcBef>
                <a:spcPts val="600"/>
              </a:spcBef>
              <a:spcAft>
                <a:spcPts val="0"/>
              </a:spcAft>
              <a:buClr>
                <a:srgbClr val="0070C0"/>
              </a:buClr>
              <a:buSzPts val="1440"/>
              <a:buChar char="■"/>
              <a:defRPr/>
            </a:lvl3pPr>
            <a:lvl4pPr marL="1828800" lvl="3" indent="-304800" algn="l" rtl="0">
              <a:spcBef>
                <a:spcPts val="600"/>
              </a:spcBef>
              <a:spcAft>
                <a:spcPts val="0"/>
              </a:spcAft>
              <a:buClr>
                <a:srgbClr val="0070C0"/>
              </a:buClr>
              <a:buSzPts val="1200"/>
              <a:buChar char="◆"/>
              <a:defRPr/>
            </a:lvl4pPr>
            <a:lvl5pPr marL="2286000" lvl="4" indent="-355600" algn="l" rtl="0">
              <a:spcBef>
                <a:spcPts val="600"/>
              </a:spcBef>
              <a:spcAft>
                <a:spcPts val="0"/>
              </a:spcAft>
              <a:buClr>
                <a:srgbClr val="0070C0"/>
              </a:buClr>
              <a:buSzPts val="20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6038" name="Google Shape;56038;p65"/>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6039" name="Google Shape;56039;p65"/>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56040" name="Google Shape;56040;p65"/>
          <p:cNvCxnSpPr/>
          <p:nvPr/>
        </p:nvCxnSpPr>
        <p:spPr>
          <a:xfrm>
            <a:off x="432000" y="1080000"/>
            <a:ext cx="8280000" cy="0"/>
          </a:xfrm>
          <a:prstGeom prst="straightConnector1">
            <a:avLst/>
          </a:prstGeom>
          <a:noFill/>
          <a:ln w="9525" cap="flat" cmpd="sng">
            <a:solidFill>
              <a:srgbClr val="4A7DBA"/>
            </a:solidFill>
            <a:prstDash val="solid"/>
            <a:round/>
            <a:headEnd type="none" w="sm" len="sm"/>
            <a:tailEnd type="none" w="sm" len="sm"/>
          </a:ln>
        </p:spPr>
      </p:cxnSp>
    </p:spTree>
  </p:cSld>
  <p:clrMapOvr>
    <a:masterClrMapping/>
  </p:clrMapOvr>
  <p:transition spd="med">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2_標題及物件">
  <p:cSld name="2_標題及物件">
    <p:spTree>
      <p:nvGrpSpPr>
        <p:cNvPr id="1" name="Shape 56041"/>
        <p:cNvGrpSpPr/>
        <p:nvPr/>
      </p:nvGrpSpPr>
      <p:grpSpPr>
        <a:xfrm>
          <a:off x="0" y="0"/>
          <a:ext cx="0" cy="0"/>
          <a:chOff x="0" y="0"/>
          <a:chExt cx="0" cy="0"/>
        </a:xfrm>
      </p:grpSpPr>
      <p:pic>
        <p:nvPicPr>
          <p:cNvPr id="56042" name="Google Shape;56042;p66"/>
          <p:cNvPicPr preferRelativeResize="0"/>
          <p:nvPr/>
        </p:nvPicPr>
        <p:blipFill rotWithShape="1">
          <a:blip r:embed="rId2">
            <a:alphaModFix/>
          </a:blip>
          <a:srcRect/>
          <a:stretch/>
        </p:blipFill>
        <p:spPr>
          <a:xfrm>
            <a:off x="0" y="1335163"/>
            <a:ext cx="9143999" cy="5334200"/>
          </a:xfrm>
          <a:prstGeom prst="rect">
            <a:avLst/>
          </a:prstGeom>
          <a:noFill/>
          <a:ln>
            <a:noFill/>
          </a:ln>
        </p:spPr>
      </p:pic>
      <p:sp>
        <p:nvSpPr>
          <p:cNvPr id="56043" name="Google Shape;56043;p66"/>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6044" name="Google Shape;56044;p66"/>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6045" name="Google Shape;56045;p66"/>
          <p:cNvGrpSpPr/>
          <p:nvPr/>
        </p:nvGrpSpPr>
        <p:grpSpPr>
          <a:xfrm>
            <a:off x="8136115" y="586449"/>
            <a:ext cx="504055" cy="370495"/>
            <a:chOff x="3137" y="13119"/>
            <a:chExt cx="1935" cy="1422"/>
          </a:xfrm>
        </p:grpSpPr>
        <p:sp>
          <p:nvSpPr>
            <p:cNvPr id="56046" name="Google Shape;56046;p66"/>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047" name="Google Shape;56047;p66"/>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048" name="Google Shape;56048;p66"/>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6049" name="Google Shape;56049;p66"/>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050" name="Google Shape;56050;p66"/>
          <p:cNvSpPr txBox="1">
            <a:spLocks noGrp="1"/>
          </p:cNvSpPr>
          <p:nvPr>
            <p:ph type="body" idx="1"/>
          </p:nvPr>
        </p:nvSpPr>
        <p:spPr>
          <a:xfrm>
            <a:off x="4140000" y="1260000"/>
            <a:ext cx="5004000" cy="5040000"/>
          </a:xfrm>
          <a:prstGeom prst="rect">
            <a:avLst/>
          </a:prstGeom>
          <a:noFill/>
          <a:ln>
            <a:noFill/>
          </a:ln>
        </p:spPr>
        <p:txBody>
          <a:bodyPr spcFirstLastPara="1" wrap="square" lIns="91425" tIns="45700" rIns="91425" bIns="45700" anchor="t" anchorCtr="0">
            <a:noAutofit/>
          </a:bodyPr>
          <a:lstStyle>
            <a:lvl1pPr marL="457200" lvl="0" indent="-228600" algn="l" rtl="0">
              <a:spcBef>
                <a:spcPts val="600"/>
              </a:spcBef>
              <a:spcAft>
                <a:spcPts val="0"/>
              </a:spcAft>
              <a:buClr>
                <a:srgbClr val="0070C0"/>
              </a:buClr>
              <a:buSzPts val="3200"/>
              <a:buNone/>
              <a:defRPr/>
            </a:lvl1pPr>
            <a:lvl2pPr marL="914400" lvl="1" indent="-361950" algn="l" rtl="0">
              <a:spcBef>
                <a:spcPts val="600"/>
              </a:spcBef>
              <a:spcAft>
                <a:spcPts val="0"/>
              </a:spcAft>
              <a:buClr>
                <a:srgbClr val="0070C0"/>
              </a:buClr>
              <a:buSzPts val="2100"/>
              <a:buFont typeface="Arial"/>
              <a:buChar char="•"/>
              <a:defRPr/>
            </a:lvl2pPr>
            <a:lvl3pPr marL="1371600" lvl="2" indent="-320039" algn="l" rtl="0">
              <a:spcBef>
                <a:spcPts val="600"/>
              </a:spcBef>
              <a:spcAft>
                <a:spcPts val="0"/>
              </a:spcAft>
              <a:buClr>
                <a:srgbClr val="0070C0"/>
              </a:buClr>
              <a:buSzPts val="1440"/>
              <a:buChar char="■"/>
              <a:defRPr/>
            </a:lvl3pPr>
            <a:lvl4pPr marL="1828800" lvl="3" indent="-304800" algn="l" rtl="0">
              <a:spcBef>
                <a:spcPts val="600"/>
              </a:spcBef>
              <a:spcAft>
                <a:spcPts val="0"/>
              </a:spcAft>
              <a:buClr>
                <a:srgbClr val="0070C0"/>
              </a:buClr>
              <a:buSzPts val="1200"/>
              <a:buChar char="◆"/>
              <a:defRPr/>
            </a:lvl4pPr>
            <a:lvl5pPr marL="2286000" lvl="4" indent="-355600" algn="l" rtl="0">
              <a:spcBef>
                <a:spcPts val="600"/>
              </a:spcBef>
              <a:spcAft>
                <a:spcPts val="0"/>
              </a:spcAft>
              <a:buClr>
                <a:srgbClr val="0070C0"/>
              </a:buClr>
              <a:buSzPts val="20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6051" name="Google Shape;56051;p66"/>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6052" name="Google Shape;56052;p66"/>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56053" name="Google Shape;56053;p66"/>
          <p:cNvCxnSpPr/>
          <p:nvPr/>
        </p:nvCxnSpPr>
        <p:spPr>
          <a:xfrm>
            <a:off x="432000" y="1080000"/>
            <a:ext cx="8280000" cy="0"/>
          </a:xfrm>
          <a:prstGeom prst="straightConnector1">
            <a:avLst/>
          </a:prstGeom>
          <a:noFill/>
          <a:ln w="9525" cap="flat" cmpd="sng">
            <a:solidFill>
              <a:srgbClr val="4A7DBA"/>
            </a:solidFill>
            <a:prstDash val="solid"/>
            <a:round/>
            <a:headEnd type="none" w="sm" len="sm"/>
            <a:tailEnd type="none" w="sm" len="sm"/>
          </a:ln>
        </p:spPr>
      </p:cxnSp>
    </p:spTree>
  </p:cSld>
  <p:clrMapOvr>
    <a:masterClrMapping/>
  </p:clrMapOvr>
  <p:transition spd="med">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區段標題">
  <p:cSld name="區段標題">
    <p:bg>
      <p:bgPr>
        <a:blipFill>
          <a:blip r:embed="rId2">
            <a:alphaModFix/>
          </a:blip>
          <a:stretch>
            <a:fillRect/>
          </a:stretch>
        </a:blipFill>
        <a:effectLst/>
      </p:bgPr>
    </p:bg>
    <p:spTree>
      <p:nvGrpSpPr>
        <p:cNvPr id="1" name="Shape 56054"/>
        <p:cNvGrpSpPr/>
        <p:nvPr/>
      </p:nvGrpSpPr>
      <p:grpSpPr>
        <a:xfrm>
          <a:off x="0" y="0"/>
          <a:ext cx="0" cy="0"/>
          <a:chOff x="0" y="0"/>
          <a:chExt cx="0" cy="0"/>
        </a:xfrm>
      </p:grpSpPr>
      <p:pic>
        <p:nvPicPr>
          <p:cNvPr id="56055" name="Google Shape;56055;p67"/>
          <p:cNvPicPr preferRelativeResize="0"/>
          <p:nvPr/>
        </p:nvPicPr>
        <p:blipFill rotWithShape="1">
          <a:blip r:embed="rId3">
            <a:alphaModFix/>
          </a:blip>
          <a:srcRect/>
          <a:stretch/>
        </p:blipFill>
        <p:spPr>
          <a:xfrm>
            <a:off x="0" y="1343803"/>
            <a:ext cx="9143999" cy="5334197"/>
          </a:xfrm>
          <a:prstGeom prst="rect">
            <a:avLst/>
          </a:prstGeom>
          <a:noFill/>
          <a:ln>
            <a:noFill/>
          </a:ln>
        </p:spPr>
      </p:pic>
      <p:sp>
        <p:nvSpPr>
          <p:cNvPr id="56056" name="Google Shape;56056;p67"/>
          <p:cNvSpPr txBox="1">
            <a:spLocks noGrp="1"/>
          </p:cNvSpPr>
          <p:nvPr>
            <p:ph type="title"/>
          </p:nvPr>
        </p:nvSpPr>
        <p:spPr>
          <a:xfrm>
            <a:off x="0" y="1260000"/>
            <a:ext cx="9144000" cy="900000"/>
          </a:xfrm>
          <a:prstGeom prst="rect">
            <a:avLst/>
          </a:prstGeom>
          <a:noFill/>
          <a:ln>
            <a:noFill/>
          </a:ln>
        </p:spPr>
        <p:txBody>
          <a:bodyPr spcFirstLastPara="1" wrap="square" lIns="91425" tIns="45700" rIns="91425" bIns="45700" anchor="t" anchorCtr="0">
            <a:normAutofit/>
          </a:bodyPr>
          <a:lstStyle>
            <a:lvl1pPr lvl="0" algn="ctr" rtl="0">
              <a:spcBef>
                <a:spcPts val="0"/>
              </a:spcBef>
              <a:spcAft>
                <a:spcPts val="0"/>
              </a:spcAft>
              <a:buSzPts val="1400"/>
              <a:buNone/>
              <a:defRPr sz="4400" b="1" cap="none"/>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56057" name="Google Shape;56057;p67"/>
          <p:cNvPicPr preferRelativeResize="0"/>
          <p:nvPr/>
        </p:nvPicPr>
        <p:blipFill rotWithShape="1">
          <a:blip r:embed="rId4">
            <a:alphaModFix/>
          </a:blip>
          <a:srcRect/>
          <a:stretch/>
        </p:blipFill>
        <p:spPr>
          <a:xfrm>
            <a:off x="5472005" y="116635"/>
            <a:ext cx="2840374" cy="711071"/>
          </a:xfrm>
          <a:prstGeom prst="rect">
            <a:avLst/>
          </a:prstGeom>
          <a:noFill/>
          <a:ln>
            <a:noFill/>
          </a:ln>
        </p:spPr>
      </p:pic>
      <p:sp>
        <p:nvSpPr>
          <p:cNvPr id="56058" name="Google Shape;56058;p67"/>
          <p:cNvSpPr txBox="1">
            <a:spLocks noGrp="1"/>
          </p:cNvSpPr>
          <p:nvPr>
            <p:ph type="body" idx="1"/>
          </p:nvPr>
        </p:nvSpPr>
        <p:spPr>
          <a:xfrm>
            <a:off x="0" y="2340000"/>
            <a:ext cx="9144000" cy="3960000"/>
          </a:xfrm>
          <a:prstGeom prst="rect">
            <a:avLst/>
          </a:prstGeom>
          <a:noFill/>
          <a:ln>
            <a:noFill/>
          </a:ln>
        </p:spPr>
        <p:txBody>
          <a:bodyPr spcFirstLastPara="1" wrap="square" lIns="91425" tIns="45700" rIns="91425" bIns="45700" anchor="t" anchorCtr="0">
            <a:noAutofit/>
          </a:bodyPr>
          <a:lstStyle>
            <a:lvl1pPr marL="457200" lvl="0" indent="-228600" algn="ctr" rtl="0">
              <a:lnSpc>
                <a:spcPct val="150000"/>
              </a:lnSpc>
              <a:spcBef>
                <a:spcPts val="600"/>
              </a:spcBef>
              <a:spcAft>
                <a:spcPts val="0"/>
              </a:spcAft>
              <a:buSzPts val="3200"/>
              <a:buNone/>
              <a:defRPr/>
            </a:lvl1pPr>
            <a:lvl2pPr marL="914400" lvl="1" indent="-314325" algn="l" rtl="0">
              <a:spcBef>
                <a:spcPts val="600"/>
              </a:spcBef>
              <a:spcAft>
                <a:spcPts val="0"/>
              </a:spcAft>
              <a:buSzPts val="1350"/>
              <a:buChar char="⮚"/>
              <a:defRPr/>
            </a:lvl2pPr>
            <a:lvl3pPr marL="1371600" lvl="2" indent="-297180" algn="l" rtl="0">
              <a:spcBef>
                <a:spcPts val="600"/>
              </a:spcBef>
              <a:spcAft>
                <a:spcPts val="0"/>
              </a:spcAft>
              <a:buSzPts val="1080"/>
              <a:buChar char="■"/>
              <a:defRPr/>
            </a:lvl3pPr>
            <a:lvl4pPr marL="1828800" lvl="3" indent="-297180" algn="l" rtl="0">
              <a:spcBef>
                <a:spcPts val="600"/>
              </a:spcBef>
              <a:spcAft>
                <a:spcPts val="0"/>
              </a:spcAft>
              <a:buSzPts val="1080"/>
              <a:buChar char="◆"/>
              <a:defRPr/>
            </a:lvl4pPr>
            <a:lvl5pPr marL="2286000" lvl="4" indent="-342900" algn="l" rtl="0">
              <a:spcBef>
                <a:spcPts val="60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6059" name="Google Shape;56059;p67"/>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6060" name="Google Shape;56060;p67"/>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6061" name="Google Shape;56061;p67"/>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_區段標題">
  <p:cSld name="1_區段標題">
    <p:bg>
      <p:bgPr>
        <a:blipFill>
          <a:blip r:embed="rId2">
            <a:alphaModFix/>
          </a:blip>
          <a:stretch>
            <a:fillRect/>
          </a:stretch>
        </a:blipFill>
        <a:effectLst/>
      </p:bgPr>
    </p:bg>
    <p:spTree>
      <p:nvGrpSpPr>
        <p:cNvPr id="1" name="Shape 56062"/>
        <p:cNvGrpSpPr/>
        <p:nvPr/>
      </p:nvGrpSpPr>
      <p:grpSpPr>
        <a:xfrm>
          <a:off x="0" y="0"/>
          <a:ext cx="0" cy="0"/>
          <a:chOff x="0" y="0"/>
          <a:chExt cx="0" cy="0"/>
        </a:xfrm>
      </p:grpSpPr>
      <p:sp>
        <p:nvSpPr>
          <p:cNvPr id="56063" name="Google Shape;56063;p68"/>
          <p:cNvSpPr txBox="1">
            <a:spLocks noGrp="1"/>
          </p:cNvSpPr>
          <p:nvPr>
            <p:ph type="title"/>
          </p:nvPr>
        </p:nvSpPr>
        <p:spPr>
          <a:xfrm>
            <a:off x="1692000" y="2708921"/>
            <a:ext cx="3672000" cy="18723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SzPts val="1400"/>
              <a:buNone/>
              <a:defRPr sz="4000" b="0" cap="none"/>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56064" name="Google Shape;56064;p68"/>
          <p:cNvPicPr preferRelativeResize="0"/>
          <p:nvPr/>
        </p:nvPicPr>
        <p:blipFill rotWithShape="1">
          <a:blip r:embed="rId3">
            <a:alphaModFix/>
          </a:blip>
          <a:srcRect/>
          <a:stretch/>
        </p:blipFill>
        <p:spPr>
          <a:xfrm>
            <a:off x="5472005" y="116635"/>
            <a:ext cx="2840374" cy="711071"/>
          </a:xfrm>
          <a:prstGeom prst="rect">
            <a:avLst/>
          </a:prstGeom>
          <a:noFill/>
          <a:ln>
            <a:noFill/>
          </a:ln>
        </p:spPr>
      </p:pic>
      <p:pic>
        <p:nvPicPr>
          <p:cNvPr id="56065" name="Google Shape;56065;p68"/>
          <p:cNvPicPr preferRelativeResize="0"/>
          <p:nvPr/>
        </p:nvPicPr>
        <p:blipFill rotWithShape="1">
          <a:blip r:embed="rId4">
            <a:alphaModFix/>
          </a:blip>
          <a:srcRect t="58829"/>
          <a:stretch/>
        </p:blipFill>
        <p:spPr>
          <a:xfrm>
            <a:off x="0" y="4653139"/>
            <a:ext cx="9143999" cy="2196137"/>
          </a:xfrm>
          <a:prstGeom prst="rect">
            <a:avLst/>
          </a:prstGeom>
          <a:noFill/>
          <a:ln>
            <a:noFill/>
          </a:ln>
        </p:spPr>
      </p:pic>
      <p:pic>
        <p:nvPicPr>
          <p:cNvPr id="56066" name="Google Shape;56066;p68"/>
          <p:cNvPicPr preferRelativeResize="0"/>
          <p:nvPr/>
        </p:nvPicPr>
        <p:blipFill rotWithShape="1">
          <a:blip r:embed="rId4">
            <a:alphaModFix/>
          </a:blip>
          <a:srcRect b="77783"/>
          <a:stretch/>
        </p:blipFill>
        <p:spPr>
          <a:xfrm>
            <a:off x="0" y="1523804"/>
            <a:ext cx="9143999" cy="1185116"/>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只有標題" type="titleOnly">
  <p:cSld name="TITLE_ONLY">
    <p:spTree>
      <p:nvGrpSpPr>
        <p:cNvPr id="1" name="Shape 56067"/>
        <p:cNvGrpSpPr/>
        <p:nvPr/>
      </p:nvGrpSpPr>
      <p:grpSpPr>
        <a:xfrm>
          <a:off x="0" y="0"/>
          <a:ext cx="0" cy="0"/>
          <a:chOff x="0" y="0"/>
          <a:chExt cx="0" cy="0"/>
        </a:xfrm>
      </p:grpSpPr>
      <p:sp>
        <p:nvSpPr>
          <p:cNvPr id="56068" name="Google Shape;56068;p69"/>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6069" name="Google Shape;56069;p69"/>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6070" name="Google Shape;56070;p69"/>
          <p:cNvGrpSpPr/>
          <p:nvPr/>
        </p:nvGrpSpPr>
        <p:grpSpPr>
          <a:xfrm>
            <a:off x="8136115" y="586449"/>
            <a:ext cx="504055" cy="370495"/>
            <a:chOff x="3137" y="13119"/>
            <a:chExt cx="1935" cy="1422"/>
          </a:xfrm>
        </p:grpSpPr>
        <p:sp>
          <p:nvSpPr>
            <p:cNvPr id="56071" name="Google Shape;56071;p69"/>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072" name="Google Shape;56072;p69"/>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073" name="Google Shape;56073;p69"/>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6074" name="Google Shape;56074;p69"/>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075" name="Google Shape;56075;p69"/>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6076" name="Google Shape;56076;p69"/>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只有標題-標題置中">
  <p:cSld name="只有標題-標題置中">
    <p:spTree>
      <p:nvGrpSpPr>
        <p:cNvPr id="1" name="Shape 56077"/>
        <p:cNvGrpSpPr/>
        <p:nvPr/>
      </p:nvGrpSpPr>
      <p:grpSpPr>
        <a:xfrm>
          <a:off x="0" y="0"/>
          <a:ext cx="0" cy="0"/>
          <a:chOff x="0" y="0"/>
          <a:chExt cx="0" cy="0"/>
        </a:xfrm>
      </p:grpSpPr>
      <p:sp>
        <p:nvSpPr>
          <p:cNvPr id="56078" name="Google Shape;56078;p70"/>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6079" name="Google Shape;56079;p70"/>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6080" name="Google Shape;56080;p70"/>
          <p:cNvGrpSpPr/>
          <p:nvPr/>
        </p:nvGrpSpPr>
        <p:grpSpPr>
          <a:xfrm>
            <a:off x="8136115" y="586449"/>
            <a:ext cx="504055" cy="370495"/>
            <a:chOff x="3137" y="13119"/>
            <a:chExt cx="1935" cy="1422"/>
          </a:xfrm>
        </p:grpSpPr>
        <p:sp>
          <p:nvSpPr>
            <p:cNvPr id="56081" name="Google Shape;56081;p70"/>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082" name="Google Shape;56082;p70"/>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083" name="Google Shape;56083;p70"/>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6084" name="Google Shape;56084;p70"/>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6085" name="Google Shape;56085;p70"/>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086" name="Google Shape;56086;p70"/>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56087" name="Google Shape;56087;p70"/>
          <p:cNvPicPr preferRelativeResize="0"/>
          <p:nvPr/>
        </p:nvPicPr>
        <p:blipFill rotWithShape="1">
          <a:blip r:embed="rId2">
            <a:alphaModFix/>
          </a:blip>
          <a:srcRect/>
          <a:stretch/>
        </p:blipFill>
        <p:spPr>
          <a:xfrm>
            <a:off x="0" y="1335163"/>
            <a:ext cx="9143999" cy="5334200"/>
          </a:xfrm>
          <a:prstGeom prst="rect">
            <a:avLst/>
          </a:prstGeom>
          <a:noFill/>
          <a:ln>
            <a:noFill/>
          </a:ln>
        </p:spPr>
      </p:pic>
    </p:spTree>
  </p:cSld>
  <p:clrMapOvr>
    <a:masterClrMapping/>
  </p:clrMapOvr>
  <p:transition spd="med">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1_只有標題-標題置中">
  <p:cSld name="1_只有標題-標題置中">
    <p:spTree>
      <p:nvGrpSpPr>
        <p:cNvPr id="1" name="Shape 56088"/>
        <p:cNvGrpSpPr/>
        <p:nvPr/>
      </p:nvGrpSpPr>
      <p:grpSpPr>
        <a:xfrm>
          <a:off x="0" y="0"/>
          <a:ext cx="0" cy="0"/>
          <a:chOff x="0" y="0"/>
          <a:chExt cx="0" cy="0"/>
        </a:xfrm>
      </p:grpSpPr>
      <p:sp>
        <p:nvSpPr>
          <p:cNvPr id="56089" name="Google Shape;56089;p71"/>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6090" name="Google Shape;56090;p71"/>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6091" name="Google Shape;56091;p71"/>
          <p:cNvGrpSpPr/>
          <p:nvPr/>
        </p:nvGrpSpPr>
        <p:grpSpPr>
          <a:xfrm>
            <a:off x="8136115" y="586449"/>
            <a:ext cx="504055" cy="370495"/>
            <a:chOff x="3137" y="13119"/>
            <a:chExt cx="1935" cy="1422"/>
          </a:xfrm>
        </p:grpSpPr>
        <p:sp>
          <p:nvSpPr>
            <p:cNvPr id="56092" name="Google Shape;56092;p71"/>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093" name="Google Shape;56093;p71"/>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094" name="Google Shape;56094;p71"/>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6095" name="Google Shape;56095;p71"/>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096" name="Google Shape;56096;p71"/>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6097" name="Google Shape;56097;p71"/>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只有標題-標題置中+下標線">
  <p:cSld name="只有標題-標題置中+下標線">
    <p:spTree>
      <p:nvGrpSpPr>
        <p:cNvPr id="1" name="Shape 56098"/>
        <p:cNvGrpSpPr/>
        <p:nvPr/>
      </p:nvGrpSpPr>
      <p:grpSpPr>
        <a:xfrm>
          <a:off x="0" y="0"/>
          <a:ext cx="0" cy="0"/>
          <a:chOff x="0" y="0"/>
          <a:chExt cx="0" cy="0"/>
        </a:xfrm>
      </p:grpSpPr>
      <p:sp>
        <p:nvSpPr>
          <p:cNvPr id="56099" name="Google Shape;56099;p72"/>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6100" name="Google Shape;56100;p72"/>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6101" name="Google Shape;56101;p72"/>
          <p:cNvGrpSpPr/>
          <p:nvPr/>
        </p:nvGrpSpPr>
        <p:grpSpPr>
          <a:xfrm>
            <a:off x="8136115" y="586449"/>
            <a:ext cx="504055" cy="370495"/>
            <a:chOff x="3137" y="13119"/>
            <a:chExt cx="1935" cy="1422"/>
          </a:xfrm>
        </p:grpSpPr>
        <p:sp>
          <p:nvSpPr>
            <p:cNvPr id="56102" name="Google Shape;56102;p72"/>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103" name="Google Shape;56103;p72"/>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104" name="Google Shape;56104;p72"/>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6105" name="Google Shape;56105;p72"/>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106" name="Google Shape;56106;p72"/>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6107" name="Google Shape;56107;p72"/>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56108" name="Google Shape;56108;p72"/>
          <p:cNvCxnSpPr/>
          <p:nvPr/>
        </p:nvCxnSpPr>
        <p:spPr>
          <a:xfrm>
            <a:off x="432000" y="1080000"/>
            <a:ext cx="8280000" cy="0"/>
          </a:xfrm>
          <a:prstGeom prst="straightConnector1">
            <a:avLst/>
          </a:prstGeom>
          <a:noFill/>
          <a:ln w="9525" cap="flat" cmpd="sng">
            <a:solidFill>
              <a:srgbClr val="4A7DBA"/>
            </a:solidFill>
            <a:prstDash val="solid"/>
            <a:round/>
            <a:headEnd type="none" w="sm" len="sm"/>
            <a:tailEnd type="none" w="sm" len="sm"/>
          </a:ln>
        </p:spPr>
      </p:cxnSp>
    </p:spTree>
  </p:cSld>
  <p:clrMapOvr>
    <a:masterClrMapping/>
  </p:clrMapOvr>
  <p:transition spd="med">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56109"/>
        <p:cNvGrpSpPr/>
        <p:nvPr/>
      </p:nvGrpSpPr>
      <p:grpSpPr>
        <a:xfrm>
          <a:off x="0" y="0"/>
          <a:ext cx="0" cy="0"/>
          <a:chOff x="0" y="0"/>
          <a:chExt cx="0" cy="0"/>
        </a:xfrm>
      </p:grpSpPr>
      <p:sp>
        <p:nvSpPr>
          <p:cNvPr id="56110" name="Google Shape;56110;p73"/>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6111" name="Google Shape;56111;p73"/>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6112" name="Google Shape;56112;p73"/>
          <p:cNvGrpSpPr/>
          <p:nvPr/>
        </p:nvGrpSpPr>
        <p:grpSpPr>
          <a:xfrm>
            <a:off x="8136115" y="586449"/>
            <a:ext cx="504055" cy="370495"/>
            <a:chOff x="3137" y="13119"/>
            <a:chExt cx="1935" cy="1422"/>
          </a:xfrm>
        </p:grpSpPr>
        <p:sp>
          <p:nvSpPr>
            <p:cNvPr id="56113" name="Google Shape;56113;p73"/>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114" name="Google Shape;56114;p73"/>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115" name="Google Shape;56115;p73"/>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6116" name="Google Shape;56116;p73"/>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6117" name="Google Shape;56117;p73"/>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_自訂版面配置">
  <p:cSld name="1_自訂版面配置">
    <p:bg>
      <p:bgPr>
        <a:blipFill>
          <a:blip r:embed="rId2">
            <a:alphaModFix/>
          </a:blip>
          <a:stretch>
            <a:fillRect/>
          </a:stretch>
        </a:blipFill>
        <a:effectLst/>
      </p:bgPr>
    </p:bg>
    <p:spTree>
      <p:nvGrpSpPr>
        <p:cNvPr id="1" name="Shape 56118"/>
        <p:cNvGrpSpPr/>
        <p:nvPr/>
      </p:nvGrpSpPr>
      <p:grpSpPr>
        <a:xfrm>
          <a:off x="0" y="0"/>
          <a:ext cx="0" cy="0"/>
          <a:chOff x="0" y="0"/>
          <a:chExt cx="0" cy="0"/>
        </a:xfrm>
      </p:grpSpPr>
      <p:sp>
        <p:nvSpPr>
          <p:cNvPr id="56119" name="Google Shape;56119;p74"/>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6120" name="Google Shape;56120;p74"/>
          <p:cNvSpPr/>
          <p:nvPr/>
        </p:nvSpPr>
        <p:spPr>
          <a:xfrm>
            <a:off x="8028388"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sp>
        <p:nvSpPr>
          <p:cNvPr id="56121" name="Google Shape;56121;p74"/>
          <p:cNvSpPr txBox="1"/>
          <p:nvPr/>
        </p:nvSpPr>
        <p:spPr>
          <a:xfrm>
            <a:off x="-1200149" y="2"/>
            <a:ext cx="1176300" cy="246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00">
                <a:solidFill>
                  <a:srgbClr val="0D0D0D"/>
                </a:solidFill>
                <a:latin typeface="Arimo"/>
                <a:ea typeface="Arimo"/>
                <a:cs typeface="Arimo"/>
                <a:sym typeface="Arimo"/>
              </a:rPr>
              <a:t>結束頁</a:t>
            </a:r>
            <a:endParaRPr sz="1000">
              <a:solidFill>
                <a:srgbClr val="0D0D0D"/>
              </a:solidFill>
              <a:latin typeface="Arimo"/>
              <a:ea typeface="Arimo"/>
              <a:cs typeface="Arimo"/>
              <a:sym typeface="Arimo"/>
            </a:endParaRPr>
          </a:p>
        </p:txBody>
      </p:sp>
      <p:sp>
        <p:nvSpPr>
          <p:cNvPr id="56122" name="Google Shape;56122;p74"/>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6123" name="Google Shape;56123;p74"/>
          <p:cNvGrpSpPr/>
          <p:nvPr/>
        </p:nvGrpSpPr>
        <p:grpSpPr>
          <a:xfrm>
            <a:off x="8136115" y="586449"/>
            <a:ext cx="504055" cy="370495"/>
            <a:chOff x="3137" y="13119"/>
            <a:chExt cx="1935" cy="1422"/>
          </a:xfrm>
        </p:grpSpPr>
        <p:sp>
          <p:nvSpPr>
            <p:cNvPr id="56124" name="Google Shape;56124;p74"/>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125" name="Google Shape;56125;p74"/>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126" name="Google Shape;56126;p74"/>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6127" name="Google Shape;56127;p74"/>
          <p:cNvSpPr txBox="1">
            <a:spLocks noGrp="1"/>
          </p:cNvSpPr>
          <p:nvPr>
            <p:ph type="sldNum" idx="12"/>
          </p:nvPr>
        </p:nvSpPr>
        <p:spPr>
          <a:xfrm>
            <a:off x="8064000" y="6667973"/>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6128" name="Google Shape;56128;p74"/>
          <p:cNvSpPr txBox="1">
            <a:spLocks noGrp="1"/>
          </p:cNvSpPr>
          <p:nvPr>
            <p:ph type="dt" idx="10"/>
          </p:nvPr>
        </p:nvSpPr>
        <p:spPr>
          <a:xfrm>
            <a:off x="6984000" y="6667973"/>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129" name="Google Shape;56129;p74"/>
          <p:cNvSpPr txBox="1"/>
          <p:nvPr/>
        </p:nvSpPr>
        <p:spPr>
          <a:xfrm>
            <a:off x="-1200149" y="2"/>
            <a:ext cx="1176300" cy="246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00">
                <a:solidFill>
                  <a:srgbClr val="0D0D0D"/>
                </a:solidFill>
                <a:latin typeface="Arimo"/>
                <a:ea typeface="Arimo"/>
                <a:cs typeface="Arimo"/>
                <a:sym typeface="Arimo"/>
              </a:rPr>
              <a:t>結束頁</a:t>
            </a:r>
            <a:endParaRPr sz="1000">
              <a:solidFill>
                <a:srgbClr val="0D0D0D"/>
              </a:solidFill>
              <a:latin typeface="Arimo"/>
              <a:ea typeface="Arimo"/>
              <a:cs typeface="Arimo"/>
              <a:sym typeface="Arimo"/>
            </a:endParaRPr>
          </a:p>
        </p:txBody>
      </p:sp>
      <p:grpSp>
        <p:nvGrpSpPr>
          <p:cNvPr id="56130" name="Google Shape;56130;p74"/>
          <p:cNvGrpSpPr/>
          <p:nvPr/>
        </p:nvGrpSpPr>
        <p:grpSpPr>
          <a:xfrm>
            <a:off x="8136115" y="586449"/>
            <a:ext cx="504055" cy="370495"/>
            <a:chOff x="3137" y="13119"/>
            <a:chExt cx="1935" cy="1422"/>
          </a:xfrm>
        </p:grpSpPr>
        <p:sp>
          <p:nvSpPr>
            <p:cNvPr id="56131" name="Google Shape;56131;p74"/>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132" name="Google Shape;56132;p74"/>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133" name="Google Shape;56133;p74"/>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區段標題">
  <p:cSld name="區段標題">
    <p:bg>
      <p:bgPr>
        <a:blipFill>
          <a:blip r:embed="rId2">
            <a:alphaModFix/>
          </a:blip>
          <a:stretch>
            <a:fillRect/>
          </a:stretch>
        </a:blipFill>
        <a:effectLst/>
      </p:bgPr>
    </p:bg>
    <p:spTree>
      <p:nvGrpSpPr>
        <p:cNvPr id="1" name="Shape 55387"/>
        <p:cNvGrpSpPr/>
        <p:nvPr/>
      </p:nvGrpSpPr>
      <p:grpSpPr>
        <a:xfrm>
          <a:off x="0" y="0"/>
          <a:ext cx="0" cy="0"/>
          <a:chOff x="0" y="0"/>
          <a:chExt cx="0" cy="0"/>
        </a:xfrm>
      </p:grpSpPr>
      <p:pic>
        <p:nvPicPr>
          <p:cNvPr id="55388" name="Google Shape;55388;p8"/>
          <p:cNvPicPr preferRelativeResize="0"/>
          <p:nvPr/>
        </p:nvPicPr>
        <p:blipFill rotWithShape="1">
          <a:blip r:embed="rId3">
            <a:alphaModFix/>
          </a:blip>
          <a:srcRect/>
          <a:stretch/>
        </p:blipFill>
        <p:spPr>
          <a:xfrm>
            <a:off x="0" y="1343803"/>
            <a:ext cx="9143999" cy="5334197"/>
          </a:xfrm>
          <a:prstGeom prst="rect">
            <a:avLst/>
          </a:prstGeom>
          <a:noFill/>
          <a:ln>
            <a:noFill/>
          </a:ln>
        </p:spPr>
      </p:pic>
      <p:sp>
        <p:nvSpPr>
          <p:cNvPr id="55389" name="Google Shape;55389;p8"/>
          <p:cNvSpPr txBox="1">
            <a:spLocks noGrp="1"/>
          </p:cNvSpPr>
          <p:nvPr>
            <p:ph type="title"/>
          </p:nvPr>
        </p:nvSpPr>
        <p:spPr>
          <a:xfrm>
            <a:off x="0" y="1260000"/>
            <a:ext cx="9144000" cy="900000"/>
          </a:xfrm>
          <a:prstGeom prst="rect">
            <a:avLst/>
          </a:prstGeom>
          <a:noFill/>
          <a:ln>
            <a:noFill/>
          </a:ln>
        </p:spPr>
        <p:txBody>
          <a:bodyPr spcFirstLastPara="1" wrap="square" lIns="91425" tIns="45700" rIns="91425" bIns="45700" anchor="t" anchorCtr="0">
            <a:normAutofit/>
          </a:bodyPr>
          <a:lstStyle>
            <a:lvl1pPr lvl="0" algn="ctr" rtl="0">
              <a:spcBef>
                <a:spcPts val="0"/>
              </a:spcBef>
              <a:spcAft>
                <a:spcPts val="0"/>
              </a:spcAft>
              <a:buSzPts val="1400"/>
              <a:buNone/>
              <a:defRPr sz="4400" b="1" cap="none"/>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55390" name="Google Shape;55390;p8"/>
          <p:cNvPicPr preferRelativeResize="0"/>
          <p:nvPr/>
        </p:nvPicPr>
        <p:blipFill rotWithShape="1">
          <a:blip r:embed="rId4">
            <a:alphaModFix/>
          </a:blip>
          <a:srcRect/>
          <a:stretch/>
        </p:blipFill>
        <p:spPr>
          <a:xfrm>
            <a:off x="5472005" y="116635"/>
            <a:ext cx="2840374" cy="711071"/>
          </a:xfrm>
          <a:prstGeom prst="rect">
            <a:avLst/>
          </a:prstGeom>
          <a:noFill/>
          <a:ln>
            <a:noFill/>
          </a:ln>
        </p:spPr>
      </p:pic>
      <p:sp>
        <p:nvSpPr>
          <p:cNvPr id="55391" name="Google Shape;55391;p8"/>
          <p:cNvSpPr txBox="1">
            <a:spLocks noGrp="1"/>
          </p:cNvSpPr>
          <p:nvPr>
            <p:ph type="body" idx="1"/>
          </p:nvPr>
        </p:nvSpPr>
        <p:spPr>
          <a:xfrm>
            <a:off x="0" y="2340000"/>
            <a:ext cx="9144000" cy="3960000"/>
          </a:xfrm>
          <a:prstGeom prst="rect">
            <a:avLst/>
          </a:prstGeom>
          <a:noFill/>
          <a:ln>
            <a:noFill/>
          </a:ln>
        </p:spPr>
        <p:txBody>
          <a:bodyPr spcFirstLastPara="1" wrap="square" lIns="91425" tIns="45700" rIns="91425" bIns="45700" anchor="t" anchorCtr="0">
            <a:noAutofit/>
          </a:bodyPr>
          <a:lstStyle>
            <a:lvl1pPr marL="457200" lvl="0" indent="-228600" algn="ctr" rtl="0">
              <a:lnSpc>
                <a:spcPct val="150000"/>
              </a:lnSpc>
              <a:spcBef>
                <a:spcPts val="600"/>
              </a:spcBef>
              <a:spcAft>
                <a:spcPts val="0"/>
              </a:spcAft>
              <a:buSzPts val="3200"/>
              <a:buNone/>
              <a:defRPr/>
            </a:lvl1pPr>
            <a:lvl2pPr marL="914400" lvl="1" indent="-314325" algn="l" rtl="0">
              <a:spcBef>
                <a:spcPts val="600"/>
              </a:spcBef>
              <a:spcAft>
                <a:spcPts val="0"/>
              </a:spcAft>
              <a:buSzPts val="1350"/>
              <a:buChar char="⮚"/>
              <a:defRPr/>
            </a:lvl2pPr>
            <a:lvl3pPr marL="1371600" lvl="2" indent="-297180" algn="l" rtl="0">
              <a:spcBef>
                <a:spcPts val="600"/>
              </a:spcBef>
              <a:spcAft>
                <a:spcPts val="0"/>
              </a:spcAft>
              <a:buSzPts val="1080"/>
              <a:buChar char="■"/>
              <a:defRPr/>
            </a:lvl3pPr>
            <a:lvl4pPr marL="1828800" lvl="3" indent="-297180" algn="l" rtl="0">
              <a:spcBef>
                <a:spcPts val="600"/>
              </a:spcBef>
              <a:spcAft>
                <a:spcPts val="0"/>
              </a:spcAft>
              <a:buSzPts val="1080"/>
              <a:buChar char="◆"/>
              <a:defRPr/>
            </a:lvl4pPr>
            <a:lvl5pPr marL="2286000" lvl="4" indent="-342900" algn="l" rtl="0">
              <a:spcBef>
                <a:spcPts val="60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5392" name="Google Shape;55392;p8"/>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5393" name="Google Shape;55393;p8"/>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5394" name="Google Shape;55394;p8"/>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2_自訂版面配置">
  <p:cSld name="2_自訂版面配置">
    <p:spTree>
      <p:nvGrpSpPr>
        <p:cNvPr id="1" name="Shape 56134"/>
        <p:cNvGrpSpPr/>
        <p:nvPr/>
      </p:nvGrpSpPr>
      <p:grpSpPr>
        <a:xfrm>
          <a:off x="0" y="0"/>
          <a:ext cx="0" cy="0"/>
          <a:chOff x="0" y="0"/>
          <a:chExt cx="0" cy="0"/>
        </a:xfrm>
      </p:grpSpPr>
      <p:pic>
        <p:nvPicPr>
          <p:cNvPr id="56135" name="Google Shape;56135;p75" descr="C:\Users\Marketing\Desktop\法說會\END頁-2.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56136" name="Google Shape;56136;p75"/>
          <p:cNvSpPr txBox="1"/>
          <p:nvPr/>
        </p:nvSpPr>
        <p:spPr>
          <a:xfrm>
            <a:off x="-1200149" y="2"/>
            <a:ext cx="1176300" cy="246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00">
                <a:solidFill>
                  <a:srgbClr val="0D0D0D"/>
                </a:solidFill>
                <a:latin typeface="Arimo"/>
                <a:ea typeface="Arimo"/>
                <a:cs typeface="Arimo"/>
                <a:sym typeface="Arimo"/>
              </a:rPr>
              <a:t>結束頁</a:t>
            </a:r>
            <a:endParaRPr sz="1000">
              <a:solidFill>
                <a:srgbClr val="0D0D0D"/>
              </a:solidFill>
              <a:latin typeface="Arimo"/>
              <a:ea typeface="Arimo"/>
              <a:cs typeface="Arimo"/>
              <a:sym typeface="Arimo"/>
            </a:endParaRPr>
          </a:p>
        </p:txBody>
      </p:sp>
      <p:sp>
        <p:nvSpPr>
          <p:cNvPr id="56137" name="Google Shape;56137;p75"/>
          <p:cNvSpPr txBox="1"/>
          <p:nvPr/>
        </p:nvSpPr>
        <p:spPr>
          <a:xfrm>
            <a:off x="1763245" y="4437114"/>
            <a:ext cx="47529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0C489C"/>
                </a:solidFill>
                <a:latin typeface="Arimo"/>
                <a:ea typeface="Arimo"/>
                <a:cs typeface="Arimo"/>
                <a:sym typeface="Arimo"/>
              </a:rPr>
              <a:t>www.idtech.com.tw</a:t>
            </a:r>
            <a:endParaRPr sz="1200">
              <a:solidFill>
                <a:srgbClr val="0C489C"/>
              </a:solidFill>
              <a:latin typeface="Arimo"/>
              <a:ea typeface="Arimo"/>
              <a:cs typeface="Arimo"/>
              <a:sym typeface="Arimo"/>
            </a:endParaRPr>
          </a:p>
        </p:txBody>
      </p:sp>
      <p:sp>
        <p:nvSpPr>
          <p:cNvPr id="56138" name="Google Shape;56138;p75"/>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6139" name="Google Shape;56139;p75"/>
          <p:cNvGrpSpPr/>
          <p:nvPr/>
        </p:nvGrpSpPr>
        <p:grpSpPr>
          <a:xfrm>
            <a:off x="8136115" y="586449"/>
            <a:ext cx="504055" cy="370495"/>
            <a:chOff x="3137" y="13119"/>
            <a:chExt cx="1935" cy="1422"/>
          </a:xfrm>
        </p:grpSpPr>
        <p:sp>
          <p:nvSpPr>
            <p:cNvPr id="56140" name="Google Shape;56140;p75"/>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141" name="Google Shape;56141;p75"/>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142" name="Google Shape;56142;p75"/>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6143" name="Google Shape;56143;p75"/>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6144" name="Google Shape;56144;p75"/>
          <p:cNvSpPr/>
          <p:nvPr/>
        </p:nvSpPr>
        <p:spPr>
          <a:xfrm>
            <a:off x="8028388"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sp>
        <p:nvSpPr>
          <p:cNvPr id="56145" name="Google Shape;56145;p75"/>
          <p:cNvSpPr txBox="1"/>
          <p:nvPr/>
        </p:nvSpPr>
        <p:spPr>
          <a:xfrm>
            <a:off x="-1200149" y="2"/>
            <a:ext cx="1176300" cy="246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00">
                <a:solidFill>
                  <a:srgbClr val="0D0D0D"/>
                </a:solidFill>
                <a:latin typeface="Arimo"/>
                <a:ea typeface="Arimo"/>
                <a:cs typeface="Arimo"/>
                <a:sym typeface="Arimo"/>
              </a:rPr>
              <a:t>結束頁</a:t>
            </a:r>
            <a:endParaRPr sz="1000">
              <a:solidFill>
                <a:srgbClr val="0D0D0D"/>
              </a:solidFill>
              <a:latin typeface="Arimo"/>
              <a:ea typeface="Arimo"/>
              <a:cs typeface="Arimo"/>
              <a:sym typeface="Arimo"/>
            </a:endParaRPr>
          </a:p>
        </p:txBody>
      </p:sp>
      <p:grpSp>
        <p:nvGrpSpPr>
          <p:cNvPr id="56146" name="Google Shape;56146;p75"/>
          <p:cNvGrpSpPr/>
          <p:nvPr/>
        </p:nvGrpSpPr>
        <p:grpSpPr>
          <a:xfrm>
            <a:off x="8136115" y="586449"/>
            <a:ext cx="504055" cy="370495"/>
            <a:chOff x="3137" y="13119"/>
            <a:chExt cx="1935" cy="1422"/>
          </a:xfrm>
        </p:grpSpPr>
        <p:sp>
          <p:nvSpPr>
            <p:cNvPr id="56147" name="Google Shape;56147;p75"/>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148" name="Google Shape;56148;p75"/>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149" name="Google Shape;56149;p75"/>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6150" name="Google Shape;56150;p75"/>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6151" name="Google Shape;56151;p75"/>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1_標題及物件" type="obj">
  <p:cSld name="OBJECT">
    <p:spTree>
      <p:nvGrpSpPr>
        <p:cNvPr id="1" name="Shape 56157"/>
        <p:cNvGrpSpPr/>
        <p:nvPr/>
      </p:nvGrpSpPr>
      <p:grpSpPr>
        <a:xfrm>
          <a:off x="0" y="0"/>
          <a:ext cx="0" cy="0"/>
          <a:chOff x="0" y="0"/>
          <a:chExt cx="0" cy="0"/>
        </a:xfrm>
      </p:grpSpPr>
      <p:pic>
        <p:nvPicPr>
          <p:cNvPr id="56158" name="Google Shape;56158;p77"/>
          <p:cNvPicPr preferRelativeResize="0"/>
          <p:nvPr/>
        </p:nvPicPr>
        <p:blipFill rotWithShape="1">
          <a:blip r:embed="rId2">
            <a:alphaModFix/>
          </a:blip>
          <a:srcRect/>
          <a:stretch/>
        </p:blipFill>
        <p:spPr>
          <a:xfrm>
            <a:off x="0" y="1335163"/>
            <a:ext cx="9143999" cy="5334200"/>
          </a:xfrm>
          <a:prstGeom prst="rect">
            <a:avLst/>
          </a:prstGeom>
          <a:noFill/>
          <a:ln>
            <a:noFill/>
          </a:ln>
        </p:spPr>
      </p:pic>
      <p:sp>
        <p:nvSpPr>
          <p:cNvPr id="56159" name="Google Shape;56159;p77"/>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6160" name="Google Shape;56160;p77"/>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6161" name="Google Shape;56161;p77"/>
          <p:cNvGrpSpPr/>
          <p:nvPr/>
        </p:nvGrpSpPr>
        <p:grpSpPr>
          <a:xfrm>
            <a:off x="8136115" y="586449"/>
            <a:ext cx="504055" cy="370495"/>
            <a:chOff x="3137" y="13119"/>
            <a:chExt cx="1935" cy="1422"/>
          </a:xfrm>
        </p:grpSpPr>
        <p:sp>
          <p:nvSpPr>
            <p:cNvPr id="56162" name="Google Shape;56162;p77"/>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163" name="Google Shape;56163;p77"/>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164" name="Google Shape;56164;p77"/>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6165" name="Google Shape;56165;p77"/>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166" name="Google Shape;56166;p77"/>
          <p:cNvSpPr txBox="1">
            <a:spLocks noGrp="1"/>
          </p:cNvSpPr>
          <p:nvPr>
            <p:ph type="body" idx="1"/>
          </p:nvPr>
        </p:nvSpPr>
        <p:spPr>
          <a:xfrm>
            <a:off x="432000" y="1260000"/>
            <a:ext cx="8280000" cy="5040000"/>
          </a:xfrm>
          <a:prstGeom prst="rect">
            <a:avLst/>
          </a:prstGeom>
          <a:noFill/>
          <a:ln>
            <a:noFill/>
          </a:ln>
        </p:spPr>
        <p:txBody>
          <a:bodyPr spcFirstLastPara="1" wrap="square" lIns="91425" tIns="45700" rIns="91425" bIns="45700" anchor="t" anchorCtr="0">
            <a:noAutofit/>
          </a:bodyPr>
          <a:lstStyle>
            <a:lvl1pPr marL="457200" lvl="0" indent="-419100" algn="l" rtl="0">
              <a:spcBef>
                <a:spcPts val="600"/>
              </a:spcBef>
              <a:spcAft>
                <a:spcPts val="0"/>
              </a:spcAft>
              <a:buClr>
                <a:srgbClr val="0070C0"/>
              </a:buClr>
              <a:buSzPts val="3000"/>
              <a:buChar char="•"/>
              <a:defRPr sz="3000"/>
            </a:lvl1pPr>
            <a:lvl2pPr marL="914400" lvl="1" indent="-342900" algn="l" rtl="0">
              <a:spcBef>
                <a:spcPts val="600"/>
              </a:spcBef>
              <a:spcAft>
                <a:spcPts val="0"/>
              </a:spcAft>
              <a:buClr>
                <a:srgbClr val="0070C0"/>
              </a:buClr>
              <a:buSzPts val="1800"/>
              <a:buChar char="⮚"/>
              <a:defRPr sz="2400"/>
            </a:lvl2pPr>
            <a:lvl3pPr marL="1371600" lvl="2" indent="-320039" algn="l" rtl="0">
              <a:spcBef>
                <a:spcPts val="600"/>
              </a:spcBef>
              <a:spcAft>
                <a:spcPts val="0"/>
              </a:spcAft>
              <a:buClr>
                <a:srgbClr val="0070C0"/>
              </a:buClr>
              <a:buSzPts val="1440"/>
              <a:buChar char="■"/>
              <a:defRPr/>
            </a:lvl3pPr>
            <a:lvl4pPr marL="1828800" lvl="3" indent="-304800" algn="l" rtl="0">
              <a:spcBef>
                <a:spcPts val="600"/>
              </a:spcBef>
              <a:spcAft>
                <a:spcPts val="0"/>
              </a:spcAft>
              <a:buClr>
                <a:srgbClr val="0070C0"/>
              </a:buClr>
              <a:buSzPts val="1200"/>
              <a:buChar char="◆"/>
              <a:defRPr/>
            </a:lvl4pPr>
            <a:lvl5pPr marL="2286000" lvl="4" indent="-355600" algn="l" rtl="0">
              <a:spcBef>
                <a:spcPts val="600"/>
              </a:spcBef>
              <a:spcAft>
                <a:spcPts val="0"/>
              </a:spcAft>
              <a:buClr>
                <a:srgbClr val="0070C0"/>
              </a:buClr>
              <a:buSzPts val="20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6167" name="Google Shape;56167;p77"/>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6168" name="Google Shape;56168;p77"/>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56169" name="Google Shape;56169;p77"/>
          <p:cNvCxnSpPr/>
          <p:nvPr/>
        </p:nvCxnSpPr>
        <p:spPr>
          <a:xfrm>
            <a:off x="432000" y="1080000"/>
            <a:ext cx="8280000" cy="0"/>
          </a:xfrm>
          <a:prstGeom prst="straightConnector1">
            <a:avLst/>
          </a:prstGeom>
          <a:noFill/>
          <a:ln w="9525" cap="flat" cmpd="sng">
            <a:solidFill>
              <a:srgbClr val="4A7DBA"/>
            </a:solidFill>
            <a:prstDash val="solid"/>
            <a:round/>
            <a:headEnd type="none" w="sm" len="sm"/>
            <a:tailEnd type="none" w="sm" len="sm"/>
          </a:ln>
        </p:spPr>
      </p:cxnSp>
    </p:spTree>
  </p:cSld>
  <p:clrMapOvr>
    <a:masterClrMapping/>
  </p:clrMapOvr>
  <p:transition spd="med">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標題投影片" type="title">
  <p:cSld name="TITLE">
    <p:bg>
      <p:bgPr>
        <a:blipFill>
          <a:blip r:embed="rId2">
            <a:alphaModFix/>
          </a:blip>
          <a:stretch>
            <a:fillRect/>
          </a:stretch>
        </a:blipFill>
        <a:effectLst/>
      </p:bgPr>
    </p:bg>
    <p:spTree>
      <p:nvGrpSpPr>
        <p:cNvPr id="1" name="Shape 56170"/>
        <p:cNvGrpSpPr/>
        <p:nvPr/>
      </p:nvGrpSpPr>
      <p:grpSpPr>
        <a:xfrm>
          <a:off x="0" y="0"/>
          <a:ext cx="0" cy="0"/>
          <a:chOff x="0" y="0"/>
          <a:chExt cx="0" cy="0"/>
        </a:xfrm>
      </p:grpSpPr>
      <p:sp>
        <p:nvSpPr>
          <p:cNvPr id="56171" name="Google Shape;56171;p78"/>
          <p:cNvSpPr/>
          <p:nvPr/>
        </p:nvSpPr>
        <p:spPr>
          <a:xfrm>
            <a:off x="1689101" y="4600576"/>
            <a:ext cx="3746400" cy="45900"/>
          </a:xfrm>
          <a:prstGeom prst="rect">
            <a:avLst/>
          </a:prstGeom>
          <a:solidFill>
            <a:srgbClr val="FFE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6172" name="Google Shape;56172;p78"/>
          <p:cNvSpPr/>
          <p:nvPr/>
        </p:nvSpPr>
        <p:spPr>
          <a:xfrm>
            <a:off x="5364166" y="4600576"/>
            <a:ext cx="2111400" cy="45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6173" name="Google Shape;56173;p78"/>
          <p:cNvSpPr/>
          <p:nvPr/>
        </p:nvSpPr>
        <p:spPr>
          <a:xfrm>
            <a:off x="7475540" y="4600576"/>
            <a:ext cx="274500" cy="45900"/>
          </a:xfrm>
          <a:prstGeom prst="rect">
            <a:avLst/>
          </a:prstGeom>
          <a:solidFill>
            <a:srgbClr val="FFE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6174" name="Google Shape;56174;p78"/>
          <p:cNvSpPr/>
          <p:nvPr/>
        </p:nvSpPr>
        <p:spPr>
          <a:xfrm>
            <a:off x="7750175" y="4600576"/>
            <a:ext cx="274500" cy="45900"/>
          </a:xfrm>
          <a:prstGeom prst="rect">
            <a:avLst/>
          </a:prstGeom>
          <a:solidFill>
            <a:srgbClr val="FFD54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6175" name="Google Shape;56175;p78"/>
          <p:cNvSpPr/>
          <p:nvPr/>
        </p:nvSpPr>
        <p:spPr>
          <a:xfrm>
            <a:off x="8024813" y="4600576"/>
            <a:ext cx="284100" cy="45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6176" name="Google Shape;56176;p78"/>
          <p:cNvSpPr/>
          <p:nvPr/>
        </p:nvSpPr>
        <p:spPr>
          <a:xfrm>
            <a:off x="279400" y="4600576"/>
            <a:ext cx="566700" cy="45900"/>
          </a:xfrm>
          <a:prstGeom prst="rect">
            <a:avLst/>
          </a:prstGeom>
          <a:solidFill>
            <a:srgbClr val="FFD54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6177" name="Google Shape;56177;p78"/>
          <p:cNvSpPr/>
          <p:nvPr/>
        </p:nvSpPr>
        <p:spPr>
          <a:xfrm>
            <a:off x="846141" y="4600576"/>
            <a:ext cx="566700" cy="45900"/>
          </a:xfrm>
          <a:prstGeom prst="rect">
            <a:avLst/>
          </a:prstGeom>
          <a:solidFill>
            <a:srgbClr val="FFE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6178" name="Google Shape;56178;p78"/>
          <p:cNvSpPr/>
          <p:nvPr/>
        </p:nvSpPr>
        <p:spPr>
          <a:xfrm>
            <a:off x="1412878" y="4600576"/>
            <a:ext cx="282600" cy="45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6179" name="Google Shape;56179;p78"/>
          <p:cNvSpPr/>
          <p:nvPr/>
        </p:nvSpPr>
        <p:spPr>
          <a:xfrm>
            <a:off x="8304216" y="4600576"/>
            <a:ext cx="274500" cy="45900"/>
          </a:xfrm>
          <a:prstGeom prst="rect">
            <a:avLst/>
          </a:prstGeom>
          <a:solidFill>
            <a:srgbClr val="FFE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6180" name="Google Shape;56180;p78"/>
          <p:cNvSpPr/>
          <p:nvPr/>
        </p:nvSpPr>
        <p:spPr>
          <a:xfrm>
            <a:off x="8578853" y="4600576"/>
            <a:ext cx="284100" cy="45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6181" name="Google Shape;56181;p78"/>
          <p:cNvSpPr/>
          <p:nvPr/>
        </p:nvSpPr>
        <p:spPr>
          <a:xfrm>
            <a:off x="8863016" y="4600576"/>
            <a:ext cx="281100" cy="45900"/>
          </a:xfrm>
          <a:prstGeom prst="rect">
            <a:avLst/>
          </a:prstGeom>
          <a:solidFill>
            <a:srgbClr val="FFD54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6182" name="Google Shape;56182;p78"/>
          <p:cNvSpPr/>
          <p:nvPr/>
        </p:nvSpPr>
        <p:spPr>
          <a:xfrm>
            <a:off x="-4763" y="4600576"/>
            <a:ext cx="284100" cy="45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6183" name="Google Shape;56183;p78"/>
          <p:cNvSpPr txBox="1">
            <a:spLocks noGrp="1"/>
          </p:cNvSpPr>
          <p:nvPr>
            <p:ph type="ctrTitle"/>
          </p:nvPr>
        </p:nvSpPr>
        <p:spPr>
          <a:xfrm>
            <a:off x="0" y="2808000"/>
            <a:ext cx="9144000" cy="1800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SzPts val="1400"/>
              <a:buNone/>
              <a:defRPr sz="4400" b="1">
                <a:solidFill>
                  <a:schemeClr val="dk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184" name="Google Shape;56184;p78"/>
          <p:cNvSpPr txBox="1">
            <a:spLocks noGrp="1"/>
          </p:cNvSpPr>
          <p:nvPr>
            <p:ph type="subTitle" idx="1"/>
          </p:nvPr>
        </p:nvSpPr>
        <p:spPr>
          <a:xfrm>
            <a:off x="1763688" y="4941168"/>
            <a:ext cx="3528300" cy="1656300"/>
          </a:xfrm>
          <a:prstGeom prst="rect">
            <a:avLst/>
          </a:prstGeom>
          <a:noFill/>
          <a:ln>
            <a:noFill/>
          </a:ln>
        </p:spPr>
        <p:txBody>
          <a:bodyPr spcFirstLastPara="1" wrap="square" lIns="91425" tIns="45700" rIns="91425" bIns="45700" anchor="t" anchorCtr="0">
            <a:noAutofit/>
          </a:bodyPr>
          <a:lstStyle>
            <a:lvl1pPr lvl="0" algn="l" rtl="0">
              <a:spcBef>
                <a:spcPts val="600"/>
              </a:spcBef>
              <a:spcAft>
                <a:spcPts val="0"/>
              </a:spcAft>
              <a:buSzPts val="3200"/>
              <a:buNone/>
              <a:defRPr b="0">
                <a:solidFill>
                  <a:srgbClr val="002060"/>
                </a:solidFill>
              </a:defRPr>
            </a:lvl1pPr>
            <a:lvl2pPr lvl="1" algn="ctr" rtl="0">
              <a:spcBef>
                <a:spcPts val="600"/>
              </a:spcBef>
              <a:spcAft>
                <a:spcPts val="0"/>
              </a:spcAft>
              <a:buSzPts val="2100"/>
              <a:buNone/>
              <a:defRPr>
                <a:solidFill>
                  <a:srgbClr val="888888"/>
                </a:solidFill>
              </a:defRPr>
            </a:lvl2pPr>
            <a:lvl3pPr lvl="2" algn="ctr" rtl="0">
              <a:spcBef>
                <a:spcPts val="600"/>
              </a:spcBef>
              <a:spcAft>
                <a:spcPts val="0"/>
              </a:spcAft>
              <a:buSzPts val="1440"/>
              <a:buNone/>
              <a:defRPr>
                <a:solidFill>
                  <a:srgbClr val="888888"/>
                </a:solidFill>
              </a:defRPr>
            </a:lvl3pPr>
            <a:lvl4pPr lvl="3" algn="ctr" rtl="0">
              <a:spcBef>
                <a:spcPts val="600"/>
              </a:spcBef>
              <a:spcAft>
                <a:spcPts val="0"/>
              </a:spcAft>
              <a:buSzPts val="1200"/>
              <a:buNone/>
              <a:defRPr>
                <a:solidFill>
                  <a:srgbClr val="888888"/>
                </a:solidFill>
              </a:defRPr>
            </a:lvl4pPr>
            <a:lvl5pPr lvl="4" algn="ctr" rtl="0">
              <a:spcBef>
                <a:spcPts val="600"/>
              </a:spcBef>
              <a:spcAft>
                <a:spcPts val="0"/>
              </a:spcAft>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pic>
        <p:nvPicPr>
          <p:cNvPr id="56185" name="Google Shape;56185;p78"/>
          <p:cNvPicPr preferRelativeResize="0"/>
          <p:nvPr/>
        </p:nvPicPr>
        <p:blipFill rotWithShape="1">
          <a:blip r:embed="rId3">
            <a:alphaModFix/>
          </a:blip>
          <a:srcRect/>
          <a:stretch/>
        </p:blipFill>
        <p:spPr>
          <a:xfrm>
            <a:off x="5458917" y="116635"/>
            <a:ext cx="2857500" cy="714375"/>
          </a:xfrm>
          <a:prstGeom prst="rect">
            <a:avLst/>
          </a:prstGeom>
          <a:noFill/>
          <a:ln>
            <a:noFill/>
          </a:ln>
        </p:spPr>
      </p:pic>
    </p:spTree>
  </p:cSld>
  <p:clrMapOvr>
    <a:masterClrMapping/>
  </p:clrMapOvr>
  <p:transition spd="med">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標題及物件">
  <p:cSld name="標題及物件">
    <p:spTree>
      <p:nvGrpSpPr>
        <p:cNvPr id="1" name="Shape 56186"/>
        <p:cNvGrpSpPr/>
        <p:nvPr/>
      </p:nvGrpSpPr>
      <p:grpSpPr>
        <a:xfrm>
          <a:off x="0" y="0"/>
          <a:ext cx="0" cy="0"/>
          <a:chOff x="0" y="0"/>
          <a:chExt cx="0" cy="0"/>
        </a:xfrm>
      </p:grpSpPr>
      <p:sp>
        <p:nvSpPr>
          <p:cNvPr id="56187" name="Google Shape;56187;p79"/>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6188" name="Google Shape;56188;p79"/>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6189" name="Google Shape;56189;p79"/>
          <p:cNvGrpSpPr/>
          <p:nvPr/>
        </p:nvGrpSpPr>
        <p:grpSpPr>
          <a:xfrm>
            <a:off x="8136115" y="586449"/>
            <a:ext cx="504055" cy="370495"/>
            <a:chOff x="3137" y="13119"/>
            <a:chExt cx="1935" cy="1422"/>
          </a:xfrm>
        </p:grpSpPr>
        <p:sp>
          <p:nvSpPr>
            <p:cNvPr id="56190" name="Google Shape;56190;p79"/>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191" name="Google Shape;56191;p79"/>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192" name="Google Shape;56192;p79"/>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6193" name="Google Shape;56193;p79"/>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194" name="Google Shape;56194;p79"/>
          <p:cNvSpPr txBox="1">
            <a:spLocks noGrp="1"/>
          </p:cNvSpPr>
          <p:nvPr>
            <p:ph type="body" idx="1"/>
          </p:nvPr>
        </p:nvSpPr>
        <p:spPr>
          <a:xfrm>
            <a:off x="432000" y="1260000"/>
            <a:ext cx="8280000" cy="5040000"/>
          </a:xfrm>
          <a:prstGeom prst="rect">
            <a:avLst/>
          </a:prstGeom>
          <a:noFill/>
          <a:ln>
            <a:noFill/>
          </a:ln>
        </p:spPr>
        <p:txBody>
          <a:bodyPr spcFirstLastPara="1" wrap="square" lIns="91425" tIns="45700" rIns="91425" bIns="45700" anchor="t" anchorCtr="0">
            <a:noAutofit/>
          </a:bodyPr>
          <a:lstStyle>
            <a:lvl1pPr marL="457200" lvl="0" indent="-419100" algn="l" rtl="0">
              <a:spcBef>
                <a:spcPts val="600"/>
              </a:spcBef>
              <a:spcAft>
                <a:spcPts val="0"/>
              </a:spcAft>
              <a:buClr>
                <a:srgbClr val="0070C0"/>
              </a:buClr>
              <a:buSzPts val="3000"/>
              <a:buChar char="•"/>
              <a:defRPr sz="3000"/>
            </a:lvl1pPr>
            <a:lvl2pPr marL="914400" lvl="1" indent="-342900" algn="l" rtl="0">
              <a:spcBef>
                <a:spcPts val="600"/>
              </a:spcBef>
              <a:spcAft>
                <a:spcPts val="0"/>
              </a:spcAft>
              <a:buClr>
                <a:srgbClr val="0070C0"/>
              </a:buClr>
              <a:buSzPts val="1800"/>
              <a:buChar char="⮚"/>
              <a:defRPr sz="2400"/>
            </a:lvl2pPr>
            <a:lvl3pPr marL="1371600" lvl="2" indent="-320039" algn="l" rtl="0">
              <a:spcBef>
                <a:spcPts val="600"/>
              </a:spcBef>
              <a:spcAft>
                <a:spcPts val="0"/>
              </a:spcAft>
              <a:buClr>
                <a:srgbClr val="0070C0"/>
              </a:buClr>
              <a:buSzPts val="1440"/>
              <a:buChar char="■"/>
              <a:defRPr/>
            </a:lvl3pPr>
            <a:lvl4pPr marL="1828800" lvl="3" indent="-304800" algn="l" rtl="0">
              <a:spcBef>
                <a:spcPts val="600"/>
              </a:spcBef>
              <a:spcAft>
                <a:spcPts val="0"/>
              </a:spcAft>
              <a:buClr>
                <a:srgbClr val="0070C0"/>
              </a:buClr>
              <a:buSzPts val="1200"/>
              <a:buChar char="◆"/>
              <a:defRPr/>
            </a:lvl4pPr>
            <a:lvl5pPr marL="2286000" lvl="4" indent="-355600" algn="l" rtl="0">
              <a:spcBef>
                <a:spcPts val="600"/>
              </a:spcBef>
              <a:spcAft>
                <a:spcPts val="0"/>
              </a:spcAft>
              <a:buClr>
                <a:srgbClr val="0070C0"/>
              </a:buClr>
              <a:buSzPts val="20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6195" name="Google Shape;56195;p79"/>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6196" name="Google Shape;56196;p79"/>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56197" name="Google Shape;56197;p79"/>
          <p:cNvCxnSpPr/>
          <p:nvPr/>
        </p:nvCxnSpPr>
        <p:spPr>
          <a:xfrm>
            <a:off x="432000" y="1080000"/>
            <a:ext cx="8280000" cy="0"/>
          </a:xfrm>
          <a:prstGeom prst="straightConnector1">
            <a:avLst/>
          </a:prstGeom>
          <a:noFill/>
          <a:ln w="9525" cap="flat" cmpd="sng">
            <a:solidFill>
              <a:srgbClr val="4A7DBA"/>
            </a:solidFill>
            <a:prstDash val="solid"/>
            <a:round/>
            <a:headEnd type="none" w="sm" len="sm"/>
            <a:tailEnd type="none" w="sm" len="sm"/>
          </a:ln>
        </p:spPr>
      </p:cxnSp>
    </p:spTree>
  </p:cSld>
  <p:clrMapOvr>
    <a:masterClrMapping/>
  </p:clrMapOvr>
  <p:transition spd="med">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標題及物件-純文字">
  <p:cSld name="標題及物件-純文字">
    <p:spTree>
      <p:nvGrpSpPr>
        <p:cNvPr id="1" name="Shape 56198"/>
        <p:cNvGrpSpPr/>
        <p:nvPr/>
      </p:nvGrpSpPr>
      <p:grpSpPr>
        <a:xfrm>
          <a:off x="0" y="0"/>
          <a:ext cx="0" cy="0"/>
          <a:chOff x="0" y="0"/>
          <a:chExt cx="0" cy="0"/>
        </a:xfrm>
      </p:grpSpPr>
      <p:sp>
        <p:nvSpPr>
          <p:cNvPr id="56199" name="Google Shape;56199;p80"/>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6200" name="Google Shape;56200;p80"/>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6201" name="Google Shape;56201;p80"/>
          <p:cNvGrpSpPr/>
          <p:nvPr/>
        </p:nvGrpSpPr>
        <p:grpSpPr>
          <a:xfrm>
            <a:off x="8136115" y="586449"/>
            <a:ext cx="504055" cy="370495"/>
            <a:chOff x="3137" y="13119"/>
            <a:chExt cx="1935" cy="1422"/>
          </a:xfrm>
        </p:grpSpPr>
        <p:sp>
          <p:nvSpPr>
            <p:cNvPr id="56202" name="Google Shape;56202;p80"/>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203" name="Google Shape;56203;p80"/>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204" name="Google Shape;56204;p80"/>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6205" name="Google Shape;56205;p80"/>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206" name="Google Shape;56206;p80"/>
          <p:cNvSpPr txBox="1">
            <a:spLocks noGrp="1"/>
          </p:cNvSpPr>
          <p:nvPr>
            <p:ph type="body" idx="1"/>
          </p:nvPr>
        </p:nvSpPr>
        <p:spPr>
          <a:xfrm>
            <a:off x="432000" y="1260000"/>
            <a:ext cx="8280000" cy="5040000"/>
          </a:xfrm>
          <a:prstGeom prst="rect">
            <a:avLst/>
          </a:prstGeom>
          <a:noFill/>
          <a:ln>
            <a:noFill/>
          </a:ln>
        </p:spPr>
        <p:txBody>
          <a:bodyPr spcFirstLastPara="1" wrap="square" lIns="91425" tIns="45700" rIns="91425" bIns="45700" anchor="t" anchorCtr="0">
            <a:noAutofit/>
          </a:bodyPr>
          <a:lstStyle>
            <a:lvl1pPr marL="457200" lvl="0" indent="-228600" algn="l" rtl="0">
              <a:spcBef>
                <a:spcPts val="600"/>
              </a:spcBef>
              <a:spcAft>
                <a:spcPts val="0"/>
              </a:spcAft>
              <a:buClr>
                <a:srgbClr val="0070C0"/>
              </a:buClr>
              <a:buSzPts val="3000"/>
              <a:buNone/>
              <a:defRPr sz="3000"/>
            </a:lvl1pPr>
            <a:lvl2pPr marL="914400" lvl="1" indent="-361950" algn="l" rtl="0">
              <a:spcBef>
                <a:spcPts val="600"/>
              </a:spcBef>
              <a:spcAft>
                <a:spcPts val="0"/>
              </a:spcAft>
              <a:buClr>
                <a:srgbClr val="0070C0"/>
              </a:buClr>
              <a:buSzPts val="2100"/>
              <a:buChar char="⮚"/>
              <a:defRPr/>
            </a:lvl2pPr>
            <a:lvl3pPr marL="1371600" lvl="2" indent="-320039" algn="l" rtl="0">
              <a:spcBef>
                <a:spcPts val="600"/>
              </a:spcBef>
              <a:spcAft>
                <a:spcPts val="0"/>
              </a:spcAft>
              <a:buClr>
                <a:srgbClr val="0070C0"/>
              </a:buClr>
              <a:buSzPts val="1440"/>
              <a:buChar char="■"/>
              <a:defRPr/>
            </a:lvl3pPr>
            <a:lvl4pPr marL="1828800" lvl="3" indent="-304800" algn="l" rtl="0">
              <a:spcBef>
                <a:spcPts val="600"/>
              </a:spcBef>
              <a:spcAft>
                <a:spcPts val="0"/>
              </a:spcAft>
              <a:buClr>
                <a:srgbClr val="0070C0"/>
              </a:buClr>
              <a:buSzPts val="1200"/>
              <a:buChar char="◆"/>
              <a:defRPr/>
            </a:lvl4pPr>
            <a:lvl5pPr marL="2286000" lvl="4" indent="-355600" algn="l" rtl="0">
              <a:spcBef>
                <a:spcPts val="600"/>
              </a:spcBef>
              <a:spcAft>
                <a:spcPts val="0"/>
              </a:spcAft>
              <a:buClr>
                <a:srgbClr val="0070C0"/>
              </a:buClr>
              <a:buSzPts val="20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6207" name="Google Shape;56207;p80"/>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6208" name="Google Shape;56208;p80"/>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56209" name="Google Shape;56209;p80"/>
          <p:cNvCxnSpPr/>
          <p:nvPr/>
        </p:nvCxnSpPr>
        <p:spPr>
          <a:xfrm>
            <a:off x="432000" y="1080000"/>
            <a:ext cx="8280000" cy="0"/>
          </a:xfrm>
          <a:prstGeom prst="straightConnector1">
            <a:avLst/>
          </a:prstGeom>
          <a:noFill/>
          <a:ln w="9525" cap="flat" cmpd="sng">
            <a:solidFill>
              <a:srgbClr val="4A7DBA"/>
            </a:solidFill>
            <a:prstDash val="solid"/>
            <a:round/>
            <a:headEnd type="none" w="sm" len="sm"/>
            <a:tailEnd type="none" w="sm" len="sm"/>
          </a:ln>
        </p:spPr>
      </p:cxnSp>
    </p:spTree>
  </p:cSld>
  <p:clrMapOvr>
    <a:masterClrMapping/>
  </p:clrMapOvr>
  <p:transition spd="med">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2_標題及物件">
  <p:cSld name="2_標題及物件">
    <p:spTree>
      <p:nvGrpSpPr>
        <p:cNvPr id="1" name="Shape 56210"/>
        <p:cNvGrpSpPr/>
        <p:nvPr/>
      </p:nvGrpSpPr>
      <p:grpSpPr>
        <a:xfrm>
          <a:off x="0" y="0"/>
          <a:ext cx="0" cy="0"/>
          <a:chOff x="0" y="0"/>
          <a:chExt cx="0" cy="0"/>
        </a:xfrm>
      </p:grpSpPr>
      <p:pic>
        <p:nvPicPr>
          <p:cNvPr id="56211" name="Google Shape;56211;p81"/>
          <p:cNvPicPr preferRelativeResize="0"/>
          <p:nvPr/>
        </p:nvPicPr>
        <p:blipFill rotWithShape="1">
          <a:blip r:embed="rId2">
            <a:alphaModFix/>
          </a:blip>
          <a:srcRect/>
          <a:stretch/>
        </p:blipFill>
        <p:spPr>
          <a:xfrm>
            <a:off x="0" y="1335163"/>
            <a:ext cx="9143999" cy="5334200"/>
          </a:xfrm>
          <a:prstGeom prst="rect">
            <a:avLst/>
          </a:prstGeom>
          <a:noFill/>
          <a:ln>
            <a:noFill/>
          </a:ln>
        </p:spPr>
      </p:pic>
      <p:sp>
        <p:nvSpPr>
          <p:cNvPr id="56212" name="Google Shape;56212;p81"/>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6213" name="Google Shape;56213;p81"/>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6214" name="Google Shape;56214;p81"/>
          <p:cNvGrpSpPr/>
          <p:nvPr/>
        </p:nvGrpSpPr>
        <p:grpSpPr>
          <a:xfrm>
            <a:off x="8136115" y="586449"/>
            <a:ext cx="504055" cy="370495"/>
            <a:chOff x="3137" y="13119"/>
            <a:chExt cx="1935" cy="1422"/>
          </a:xfrm>
        </p:grpSpPr>
        <p:sp>
          <p:nvSpPr>
            <p:cNvPr id="56215" name="Google Shape;56215;p81"/>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216" name="Google Shape;56216;p81"/>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217" name="Google Shape;56217;p81"/>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6218" name="Google Shape;56218;p81"/>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219" name="Google Shape;56219;p81"/>
          <p:cNvSpPr txBox="1">
            <a:spLocks noGrp="1"/>
          </p:cNvSpPr>
          <p:nvPr>
            <p:ph type="body" idx="1"/>
          </p:nvPr>
        </p:nvSpPr>
        <p:spPr>
          <a:xfrm>
            <a:off x="4140000" y="1260000"/>
            <a:ext cx="5004000" cy="5040000"/>
          </a:xfrm>
          <a:prstGeom prst="rect">
            <a:avLst/>
          </a:prstGeom>
          <a:noFill/>
          <a:ln>
            <a:noFill/>
          </a:ln>
        </p:spPr>
        <p:txBody>
          <a:bodyPr spcFirstLastPara="1" wrap="square" lIns="91425" tIns="45700" rIns="91425" bIns="45700" anchor="t" anchorCtr="0">
            <a:noAutofit/>
          </a:bodyPr>
          <a:lstStyle>
            <a:lvl1pPr marL="457200" lvl="0" indent="-228600" algn="l" rtl="0">
              <a:spcBef>
                <a:spcPts val="600"/>
              </a:spcBef>
              <a:spcAft>
                <a:spcPts val="0"/>
              </a:spcAft>
              <a:buClr>
                <a:srgbClr val="0070C0"/>
              </a:buClr>
              <a:buSzPts val="3200"/>
              <a:buNone/>
              <a:defRPr/>
            </a:lvl1pPr>
            <a:lvl2pPr marL="914400" lvl="1" indent="-361950" algn="l" rtl="0">
              <a:spcBef>
                <a:spcPts val="600"/>
              </a:spcBef>
              <a:spcAft>
                <a:spcPts val="0"/>
              </a:spcAft>
              <a:buClr>
                <a:srgbClr val="0070C0"/>
              </a:buClr>
              <a:buSzPts val="2100"/>
              <a:buFont typeface="Arial"/>
              <a:buChar char="•"/>
              <a:defRPr/>
            </a:lvl2pPr>
            <a:lvl3pPr marL="1371600" lvl="2" indent="-320039" algn="l" rtl="0">
              <a:spcBef>
                <a:spcPts val="600"/>
              </a:spcBef>
              <a:spcAft>
                <a:spcPts val="0"/>
              </a:spcAft>
              <a:buClr>
                <a:srgbClr val="0070C0"/>
              </a:buClr>
              <a:buSzPts val="1440"/>
              <a:buChar char="■"/>
              <a:defRPr/>
            </a:lvl3pPr>
            <a:lvl4pPr marL="1828800" lvl="3" indent="-304800" algn="l" rtl="0">
              <a:spcBef>
                <a:spcPts val="600"/>
              </a:spcBef>
              <a:spcAft>
                <a:spcPts val="0"/>
              </a:spcAft>
              <a:buClr>
                <a:srgbClr val="0070C0"/>
              </a:buClr>
              <a:buSzPts val="1200"/>
              <a:buChar char="◆"/>
              <a:defRPr/>
            </a:lvl4pPr>
            <a:lvl5pPr marL="2286000" lvl="4" indent="-355600" algn="l" rtl="0">
              <a:spcBef>
                <a:spcPts val="600"/>
              </a:spcBef>
              <a:spcAft>
                <a:spcPts val="0"/>
              </a:spcAft>
              <a:buClr>
                <a:srgbClr val="0070C0"/>
              </a:buClr>
              <a:buSzPts val="20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6220" name="Google Shape;56220;p81"/>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6221" name="Google Shape;56221;p81"/>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56222" name="Google Shape;56222;p81"/>
          <p:cNvCxnSpPr/>
          <p:nvPr/>
        </p:nvCxnSpPr>
        <p:spPr>
          <a:xfrm>
            <a:off x="432000" y="1080000"/>
            <a:ext cx="8280000" cy="0"/>
          </a:xfrm>
          <a:prstGeom prst="straightConnector1">
            <a:avLst/>
          </a:prstGeom>
          <a:noFill/>
          <a:ln w="9525" cap="flat" cmpd="sng">
            <a:solidFill>
              <a:srgbClr val="4A7DBA"/>
            </a:solidFill>
            <a:prstDash val="solid"/>
            <a:round/>
            <a:headEnd type="none" w="sm" len="sm"/>
            <a:tailEnd type="none" w="sm" len="sm"/>
          </a:ln>
        </p:spPr>
      </p:cxnSp>
    </p:spTree>
  </p:cSld>
  <p:clrMapOvr>
    <a:masterClrMapping/>
  </p:clrMapOvr>
  <p:transition spd="med">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區段標題">
  <p:cSld name="區段標題">
    <p:bg>
      <p:bgPr>
        <a:blipFill>
          <a:blip r:embed="rId2">
            <a:alphaModFix/>
          </a:blip>
          <a:stretch>
            <a:fillRect/>
          </a:stretch>
        </a:blipFill>
        <a:effectLst/>
      </p:bgPr>
    </p:bg>
    <p:spTree>
      <p:nvGrpSpPr>
        <p:cNvPr id="1" name="Shape 56223"/>
        <p:cNvGrpSpPr/>
        <p:nvPr/>
      </p:nvGrpSpPr>
      <p:grpSpPr>
        <a:xfrm>
          <a:off x="0" y="0"/>
          <a:ext cx="0" cy="0"/>
          <a:chOff x="0" y="0"/>
          <a:chExt cx="0" cy="0"/>
        </a:xfrm>
      </p:grpSpPr>
      <p:pic>
        <p:nvPicPr>
          <p:cNvPr id="56224" name="Google Shape;56224;p82"/>
          <p:cNvPicPr preferRelativeResize="0"/>
          <p:nvPr/>
        </p:nvPicPr>
        <p:blipFill rotWithShape="1">
          <a:blip r:embed="rId3">
            <a:alphaModFix/>
          </a:blip>
          <a:srcRect/>
          <a:stretch/>
        </p:blipFill>
        <p:spPr>
          <a:xfrm>
            <a:off x="0" y="1343803"/>
            <a:ext cx="9143999" cy="5334197"/>
          </a:xfrm>
          <a:prstGeom prst="rect">
            <a:avLst/>
          </a:prstGeom>
          <a:noFill/>
          <a:ln>
            <a:noFill/>
          </a:ln>
        </p:spPr>
      </p:pic>
      <p:sp>
        <p:nvSpPr>
          <p:cNvPr id="56225" name="Google Shape;56225;p82"/>
          <p:cNvSpPr txBox="1">
            <a:spLocks noGrp="1"/>
          </p:cNvSpPr>
          <p:nvPr>
            <p:ph type="title"/>
          </p:nvPr>
        </p:nvSpPr>
        <p:spPr>
          <a:xfrm>
            <a:off x="0" y="1260000"/>
            <a:ext cx="9144000" cy="900000"/>
          </a:xfrm>
          <a:prstGeom prst="rect">
            <a:avLst/>
          </a:prstGeom>
          <a:noFill/>
          <a:ln>
            <a:noFill/>
          </a:ln>
        </p:spPr>
        <p:txBody>
          <a:bodyPr spcFirstLastPara="1" wrap="square" lIns="91425" tIns="45700" rIns="91425" bIns="45700" anchor="t" anchorCtr="0">
            <a:normAutofit/>
          </a:bodyPr>
          <a:lstStyle>
            <a:lvl1pPr lvl="0" algn="ctr" rtl="0">
              <a:spcBef>
                <a:spcPts val="0"/>
              </a:spcBef>
              <a:spcAft>
                <a:spcPts val="0"/>
              </a:spcAft>
              <a:buSzPts val="1400"/>
              <a:buNone/>
              <a:defRPr sz="4400" b="1" cap="none"/>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56226" name="Google Shape;56226;p82"/>
          <p:cNvPicPr preferRelativeResize="0"/>
          <p:nvPr/>
        </p:nvPicPr>
        <p:blipFill rotWithShape="1">
          <a:blip r:embed="rId4">
            <a:alphaModFix/>
          </a:blip>
          <a:srcRect/>
          <a:stretch/>
        </p:blipFill>
        <p:spPr>
          <a:xfrm>
            <a:off x="5472005" y="116635"/>
            <a:ext cx="2840374" cy="711071"/>
          </a:xfrm>
          <a:prstGeom prst="rect">
            <a:avLst/>
          </a:prstGeom>
          <a:noFill/>
          <a:ln>
            <a:noFill/>
          </a:ln>
        </p:spPr>
      </p:pic>
      <p:sp>
        <p:nvSpPr>
          <p:cNvPr id="56227" name="Google Shape;56227;p82"/>
          <p:cNvSpPr txBox="1">
            <a:spLocks noGrp="1"/>
          </p:cNvSpPr>
          <p:nvPr>
            <p:ph type="body" idx="1"/>
          </p:nvPr>
        </p:nvSpPr>
        <p:spPr>
          <a:xfrm>
            <a:off x="0" y="2340000"/>
            <a:ext cx="9144000" cy="3960000"/>
          </a:xfrm>
          <a:prstGeom prst="rect">
            <a:avLst/>
          </a:prstGeom>
          <a:noFill/>
          <a:ln>
            <a:noFill/>
          </a:ln>
        </p:spPr>
        <p:txBody>
          <a:bodyPr spcFirstLastPara="1" wrap="square" lIns="91425" tIns="45700" rIns="91425" bIns="45700" anchor="t" anchorCtr="0">
            <a:noAutofit/>
          </a:bodyPr>
          <a:lstStyle>
            <a:lvl1pPr marL="457200" lvl="0" indent="-228600" algn="ctr" rtl="0">
              <a:lnSpc>
                <a:spcPct val="150000"/>
              </a:lnSpc>
              <a:spcBef>
                <a:spcPts val="600"/>
              </a:spcBef>
              <a:spcAft>
                <a:spcPts val="0"/>
              </a:spcAft>
              <a:buSzPts val="3200"/>
              <a:buNone/>
              <a:defRPr/>
            </a:lvl1pPr>
            <a:lvl2pPr marL="914400" lvl="1" indent="-314325" algn="l" rtl="0">
              <a:spcBef>
                <a:spcPts val="600"/>
              </a:spcBef>
              <a:spcAft>
                <a:spcPts val="0"/>
              </a:spcAft>
              <a:buSzPts val="1350"/>
              <a:buChar char="⮚"/>
              <a:defRPr/>
            </a:lvl2pPr>
            <a:lvl3pPr marL="1371600" lvl="2" indent="-297180" algn="l" rtl="0">
              <a:spcBef>
                <a:spcPts val="600"/>
              </a:spcBef>
              <a:spcAft>
                <a:spcPts val="0"/>
              </a:spcAft>
              <a:buSzPts val="1080"/>
              <a:buChar char="■"/>
              <a:defRPr/>
            </a:lvl3pPr>
            <a:lvl4pPr marL="1828800" lvl="3" indent="-297180" algn="l" rtl="0">
              <a:spcBef>
                <a:spcPts val="600"/>
              </a:spcBef>
              <a:spcAft>
                <a:spcPts val="0"/>
              </a:spcAft>
              <a:buSzPts val="1080"/>
              <a:buChar char="◆"/>
              <a:defRPr/>
            </a:lvl4pPr>
            <a:lvl5pPr marL="2286000" lvl="4" indent="-342900" algn="l" rtl="0">
              <a:spcBef>
                <a:spcPts val="60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6228" name="Google Shape;56228;p82"/>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6229" name="Google Shape;56229;p82"/>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6230" name="Google Shape;56230;p82"/>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1_區段標題">
  <p:cSld name="1_區段標題">
    <p:bg>
      <p:bgPr>
        <a:blipFill>
          <a:blip r:embed="rId2">
            <a:alphaModFix/>
          </a:blip>
          <a:stretch>
            <a:fillRect/>
          </a:stretch>
        </a:blipFill>
        <a:effectLst/>
      </p:bgPr>
    </p:bg>
    <p:spTree>
      <p:nvGrpSpPr>
        <p:cNvPr id="1" name="Shape 56231"/>
        <p:cNvGrpSpPr/>
        <p:nvPr/>
      </p:nvGrpSpPr>
      <p:grpSpPr>
        <a:xfrm>
          <a:off x="0" y="0"/>
          <a:ext cx="0" cy="0"/>
          <a:chOff x="0" y="0"/>
          <a:chExt cx="0" cy="0"/>
        </a:xfrm>
      </p:grpSpPr>
      <p:sp>
        <p:nvSpPr>
          <p:cNvPr id="56232" name="Google Shape;56232;p83"/>
          <p:cNvSpPr txBox="1">
            <a:spLocks noGrp="1"/>
          </p:cNvSpPr>
          <p:nvPr>
            <p:ph type="title"/>
          </p:nvPr>
        </p:nvSpPr>
        <p:spPr>
          <a:xfrm>
            <a:off x="1692000" y="2708921"/>
            <a:ext cx="3672000" cy="18723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SzPts val="1400"/>
              <a:buNone/>
              <a:defRPr sz="4000" b="0" cap="none"/>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56233" name="Google Shape;56233;p83"/>
          <p:cNvPicPr preferRelativeResize="0"/>
          <p:nvPr/>
        </p:nvPicPr>
        <p:blipFill rotWithShape="1">
          <a:blip r:embed="rId3">
            <a:alphaModFix/>
          </a:blip>
          <a:srcRect/>
          <a:stretch/>
        </p:blipFill>
        <p:spPr>
          <a:xfrm>
            <a:off x="5472005" y="116635"/>
            <a:ext cx="2840374" cy="711071"/>
          </a:xfrm>
          <a:prstGeom prst="rect">
            <a:avLst/>
          </a:prstGeom>
          <a:noFill/>
          <a:ln>
            <a:noFill/>
          </a:ln>
        </p:spPr>
      </p:pic>
      <p:pic>
        <p:nvPicPr>
          <p:cNvPr id="56234" name="Google Shape;56234;p83"/>
          <p:cNvPicPr preferRelativeResize="0"/>
          <p:nvPr/>
        </p:nvPicPr>
        <p:blipFill rotWithShape="1">
          <a:blip r:embed="rId4">
            <a:alphaModFix/>
          </a:blip>
          <a:srcRect t="58829"/>
          <a:stretch/>
        </p:blipFill>
        <p:spPr>
          <a:xfrm>
            <a:off x="0" y="4653139"/>
            <a:ext cx="9143999" cy="2196137"/>
          </a:xfrm>
          <a:prstGeom prst="rect">
            <a:avLst/>
          </a:prstGeom>
          <a:noFill/>
          <a:ln>
            <a:noFill/>
          </a:ln>
        </p:spPr>
      </p:pic>
      <p:pic>
        <p:nvPicPr>
          <p:cNvPr id="56235" name="Google Shape;56235;p83"/>
          <p:cNvPicPr preferRelativeResize="0"/>
          <p:nvPr/>
        </p:nvPicPr>
        <p:blipFill rotWithShape="1">
          <a:blip r:embed="rId4">
            <a:alphaModFix/>
          </a:blip>
          <a:srcRect b="77783"/>
          <a:stretch/>
        </p:blipFill>
        <p:spPr>
          <a:xfrm>
            <a:off x="0" y="1523804"/>
            <a:ext cx="9143999" cy="1185116"/>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只有標題" type="titleOnly">
  <p:cSld name="TITLE_ONLY">
    <p:spTree>
      <p:nvGrpSpPr>
        <p:cNvPr id="1" name="Shape 56236"/>
        <p:cNvGrpSpPr/>
        <p:nvPr/>
      </p:nvGrpSpPr>
      <p:grpSpPr>
        <a:xfrm>
          <a:off x="0" y="0"/>
          <a:ext cx="0" cy="0"/>
          <a:chOff x="0" y="0"/>
          <a:chExt cx="0" cy="0"/>
        </a:xfrm>
      </p:grpSpPr>
      <p:sp>
        <p:nvSpPr>
          <p:cNvPr id="56237" name="Google Shape;56237;p84"/>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6238" name="Google Shape;56238;p84"/>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6239" name="Google Shape;56239;p84"/>
          <p:cNvGrpSpPr/>
          <p:nvPr/>
        </p:nvGrpSpPr>
        <p:grpSpPr>
          <a:xfrm>
            <a:off x="8136115" y="586449"/>
            <a:ext cx="504055" cy="370495"/>
            <a:chOff x="3137" y="13119"/>
            <a:chExt cx="1935" cy="1422"/>
          </a:xfrm>
        </p:grpSpPr>
        <p:sp>
          <p:nvSpPr>
            <p:cNvPr id="56240" name="Google Shape;56240;p84"/>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241" name="Google Shape;56241;p84"/>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242" name="Google Shape;56242;p84"/>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6243" name="Google Shape;56243;p84"/>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244" name="Google Shape;56244;p84"/>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6245" name="Google Shape;56245;p84"/>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只有標題-標題置中">
  <p:cSld name="只有標題-標題置中">
    <p:spTree>
      <p:nvGrpSpPr>
        <p:cNvPr id="1" name="Shape 56246"/>
        <p:cNvGrpSpPr/>
        <p:nvPr/>
      </p:nvGrpSpPr>
      <p:grpSpPr>
        <a:xfrm>
          <a:off x="0" y="0"/>
          <a:ext cx="0" cy="0"/>
          <a:chOff x="0" y="0"/>
          <a:chExt cx="0" cy="0"/>
        </a:xfrm>
      </p:grpSpPr>
      <p:sp>
        <p:nvSpPr>
          <p:cNvPr id="56247" name="Google Shape;56247;p85"/>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6248" name="Google Shape;56248;p85"/>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6249" name="Google Shape;56249;p85"/>
          <p:cNvGrpSpPr/>
          <p:nvPr/>
        </p:nvGrpSpPr>
        <p:grpSpPr>
          <a:xfrm>
            <a:off x="8136115" y="586449"/>
            <a:ext cx="504055" cy="370495"/>
            <a:chOff x="3137" y="13119"/>
            <a:chExt cx="1935" cy="1422"/>
          </a:xfrm>
        </p:grpSpPr>
        <p:sp>
          <p:nvSpPr>
            <p:cNvPr id="56250" name="Google Shape;56250;p85"/>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251" name="Google Shape;56251;p85"/>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252" name="Google Shape;56252;p85"/>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6253" name="Google Shape;56253;p85"/>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6254" name="Google Shape;56254;p85"/>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255" name="Google Shape;56255;p85"/>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56256" name="Google Shape;56256;p85"/>
          <p:cNvPicPr preferRelativeResize="0"/>
          <p:nvPr/>
        </p:nvPicPr>
        <p:blipFill rotWithShape="1">
          <a:blip r:embed="rId2">
            <a:alphaModFix/>
          </a:blip>
          <a:srcRect/>
          <a:stretch/>
        </p:blipFill>
        <p:spPr>
          <a:xfrm>
            <a:off x="0" y="1335163"/>
            <a:ext cx="9143999" cy="5334200"/>
          </a:xfrm>
          <a:prstGeom prst="rect">
            <a:avLst/>
          </a:prstGeom>
          <a:noFill/>
          <a:ln>
            <a:noFill/>
          </a:ln>
        </p:spPr>
      </p:pic>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區段標題">
  <p:cSld name="1_區段標題">
    <p:bg>
      <p:bgPr>
        <a:blipFill>
          <a:blip r:embed="rId2">
            <a:alphaModFix/>
          </a:blip>
          <a:stretch>
            <a:fillRect/>
          </a:stretch>
        </a:blipFill>
        <a:effectLst/>
      </p:bgPr>
    </p:bg>
    <p:spTree>
      <p:nvGrpSpPr>
        <p:cNvPr id="1" name="Shape 55395"/>
        <p:cNvGrpSpPr/>
        <p:nvPr/>
      </p:nvGrpSpPr>
      <p:grpSpPr>
        <a:xfrm>
          <a:off x="0" y="0"/>
          <a:ext cx="0" cy="0"/>
          <a:chOff x="0" y="0"/>
          <a:chExt cx="0" cy="0"/>
        </a:xfrm>
      </p:grpSpPr>
      <p:sp>
        <p:nvSpPr>
          <p:cNvPr id="55396" name="Google Shape;55396;p9"/>
          <p:cNvSpPr txBox="1">
            <a:spLocks noGrp="1"/>
          </p:cNvSpPr>
          <p:nvPr>
            <p:ph type="title"/>
          </p:nvPr>
        </p:nvSpPr>
        <p:spPr>
          <a:xfrm>
            <a:off x="1692000" y="2708921"/>
            <a:ext cx="3672000" cy="18723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SzPts val="1400"/>
              <a:buNone/>
              <a:defRPr sz="4000" b="0" cap="none"/>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55397" name="Google Shape;55397;p9"/>
          <p:cNvPicPr preferRelativeResize="0"/>
          <p:nvPr/>
        </p:nvPicPr>
        <p:blipFill rotWithShape="1">
          <a:blip r:embed="rId3">
            <a:alphaModFix/>
          </a:blip>
          <a:srcRect/>
          <a:stretch/>
        </p:blipFill>
        <p:spPr>
          <a:xfrm>
            <a:off x="5472005" y="116635"/>
            <a:ext cx="2840374" cy="711071"/>
          </a:xfrm>
          <a:prstGeom prst="rect">
            <a:avLst/>
          </a:prstGeom>
          <a:noFill/>
          <a:ln>
            <a:noFill/>
          </a:ln>
        </p:spPr>
      </p:pic>
      <p:pic>
        <p:nvPicPr>
          <p:cNvPr id="55398" name="Google Shape;55398;p9"/>
          <p:cNvPicPr preferRelativeResize="0"/>
          <p:nvPr/>
        </p:nvPicPr>
        <p:blipFill rotWithShape="1">
          <a:blip r:embed="rId4">
            <a:alphaModFix/>
          </a:blip>
          <a:srcRect t="58829"/>
          <a:stretch/>
        </p:blipFill>
        <p:spPr>
          <a:xfrm>
            <a:off x="0" y="4653139"/>
            <a:ext cx="9143999" cy="2196137"/>
          </a:xfrm>
          <a:prstGeom prst="rect">
            <a:avLst/>
          </a:prstGeom>
          <a:noFill/>
          <a:ln>
            <a:noFill/>
          </a:ln>
        </p:spPr>
      </p:pic>
      <p:pic>
        <p:nvPicPr>
          <p:cNvPr id="55399" name="Google Shape;55399;p9"/>
          <p:cNvPicPr preferRelativeResize="0"/>
          <p:nvPr/>
        </p:nvPicPr>
        <p:blipFill rotWithShape="1">
          <a:blip r:embed="rId4">
            <a:alphaModFix/>
          </a:blip>
          <a:srcRect b="77783"/>
          <a:stretch/>
        </p:blipFill>
        <p:spPr>
          <a:xfrm>
            <a:off x="0" y="1523804"/>
            <a:ext cx="9143999" cy="1185116"/>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1_只有標題-標題置中">
  <p:cSld name="1_只有標題-標題置中">
    <p:spTree>
      <p:nvGrpSpPr>
        <p:cNvPr id="1" name="Shape 56257"/>
        <p:cNvGrpSpPr/>
        <p:nvPr/>
      </p:nvGrpSpPr>
      <p:grpSpPr>
        <a:xfrm>
          <a:off x="0" y="0"/>
          <a:ext cx="0" cy="0"/>
          <a:chOff x="0" y="0"/>
          <a:chExt cx="0" cy="0"/>
        </a:xfrm>
      </p:grpSpPr>
      <p:sp>
        <p:nvSpPr>
          <p:cNvPr id="56258" name="Google Shape;56258;p86"/>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6259" name="Google Shape;56259;p86"/>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6260" name="Google Shape;56260;p86"/>
          <p:cNvGrpSpPr/>
          <p:nvPr/>
        </p:nvGrpSpPr>
        <p:grpSpPr>
          <a:xfrm>
            <a:off x="8136115" y="586449"/>
            <a:ext cx="504055" cy="370495"/>
            <a:chOff x="3137" y="13119"/>
            <a:chExt cx="1935" cy="1422"/>
          </a:xfrm>
        </p:grpSpPr>
        <p:sp>
          <p:nvSpPr>
            <p:cNvPr id="56261" name="Google Shape;56261;p86"/>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262" name="Google Shape;56262;p86"/>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263" name="Google Shape;56263;p86"/>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6264" name="Google Shape;56264;p86"/>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265" name="Google Shape;56265;p86"/>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6266" name="Google Shape;56266;p86"/>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只有標題-標題置中+下標線">
  <p:cSld name="只有標題-標題置中+下標線">
    <p:spTree>
      <p:nvGrpSpPr>
        <p:cNvPr id="1" name="Shape 56267"/>
        <p:cNvGrpSpPr/>
        <p:nvPr/>
      </p:nvGrpSpPr>
      <p:grpSpPr>
        <a:xfrm>
          <a:off x="0" y="0"/>
          <a:ext cx="0" cy="0"/>
          <a:chOff x="0" y="0"/>
          <a:chExt cx="0" cy="0"/>
        </a:xfrm>
      </p:grpSpPr>
      <p:sp>
        <p:nvSpPr>
          <p:cNvPr id="56268" name="Google Shape;56268;p87"/>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6269" name="Google Shape;56269;p87"/>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6270" name="Google Shape;56270;p87"/>
          <p:cNvGrpSpPr/>
          <p:nvPr/>
        </p:nvGrpSpPr>
        <p:grpSpPr>
          <a:xfrm>
            <a:off x="8136115" y="586449"/>
            <a:ext cx="504055" cy="370495"/>
            <a:chOff x="3137" y="13119"/>
            <a:chExt cx="1935" cy="1422"/>
          </a:xfrm>
        </p:grpSpPr>
        <p:sp>
          <p:nvSpPr>
            <p:cNvPr id="56271" name="Google Shape;56271;p87"/>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272" name="Google Shape;56272;p87"/>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273" name="Google Shape;56273;p87"/>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6274" name="Google Shape;56274;p87"/>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275" name="Google Shape;56275;p87"/>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6276" name="Google Shape;56276;p87"/>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56277" name="Google Shape;56277;p87"/>
          <p:cNvCxnSpPr/>
          <p:nvPr/>
        </p:nvCxnSpPr>
        <p:spPr>
          <a:xfrm>
            <a:off x="432000" y="1080000"/>
            <a:ext cx="8280000" cy="0"/>
          </a:xfrm>
          <a:prstGeom prst="straightConnector1">
            <a:avLst/>
          </a:prstGeom>
          <a:noFill/>
          <a:ln w="9525" cap="flat" cmpd="sng">
            <a:solidFill>
              <a:srgbClr val="4A7DBA"/>
            </a:solidFill>
            <a:prstDash val="solid"/>
            <a:round/>
            <a:headEnd type="none" w="sm" len="sm"/>
            <a:tailEnd type="none" w="sm" len="sm"/>
          </a:ln>
        </p:spPr>
      </p:cxnSp>
    </p:spTree>
  </p:cSld>
  <p:clrMapOvr>
    <a:masterClrMapping/>
  </p:clrMapOvr>
  <p:transition spd="med">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56278"/>
        <p:cNvGrpSpPr/>
        <p:nvPr/>
      </p:nvGrpSpPr>
      <p:grpSpPr>
        <a:xfrm>
          <a:off x="0" y="0"/>
          <a:ext cx="0" cy="0"/>
          <a:chOff x="0" y="0"/>
          <a:chExt cx="0" cy="0"/>
        </a:xfrm>
      </p:grpSpPr>
      <p:sp>
        <p:nvSpPr>
          <p:cNvPr id="56279" name="Google Shape;56279;p88"/>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6280" name="Google Shape;56280;p88"/>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6281" name="Google Shape;56281;p88"/>
          <p:cNvGrpSpPr/>
          <p:nvPr/>
        </p:nvGrpSpPr>
        <p:grpSpPr>
          <a:xfrm>
            <a:off x="8136115" y="586449"/>
            <a:ext cx="504055" cy="370495"/>
            <a:chOff x="3137" y="13119"/>
            <a:chExt cx="1935" cy="1422"/>
          </a:xfrm>
        </p:grpSpPr>
        <p:sp>
          <p:nvSpPr>
            <p:cNvPr id="56282" name="Google Shape;56282;p88"/>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283" name="Google Shape;56283;p88"/>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284" name="Google Shape;56284;p88"/>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6285" name="Google Shape;56285;p88"/>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6286" name="Google Shape;56286;p88"/>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1_自訂版面配置">
  <p:cSld name="1_自訂版面配置">
    <p:bg>
      <p:bgPr>
        <a:blipFill>
          <a:blip r:embed="rId2">
            <a:alphaModFix/>
          </a:blip>
          <a:stretch>
            <a:fillRect/>
          </a:stretch>
        </a:blipFill>
        <a:effectLst/>
      </p:bgPr>
    </p:bg>
    <p:spTree>
      <p:nvGrpSpPr>
        <p:cNvPr id="1" name="Shape 56287"/>
        <p:cNvGrpSpPr/>
        <p:nvPr/>
      </p:nvGrpSpPr>
      <p:grpSpPr>
        <a:xfrm>
          <a:off x="0" y="0"/>
          <a:ext cx="0" cy="0"/>
          <a:chOff x="0" y="0"/>
          <a:chExt cx="0" cy="0"/>
        </a:xfrm>
      </p:grpSpPr>
      <p:sp>
        <p:nvSpPr>
          <p:cNvPr id="56288" name="Google Shape;56288;p89"/>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6289" name="Google Shape;56289;p89"/>
          <p:cNvSpPr/>
          <p:nvPr/>
        </p:nvSpPr>
        <p:spPr>
          <a:xfrm>
            <a:off x="8028388"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sp>
        <p:nvSpPr>
          <p:cNvPr id="56290" name="Google Shape;56290;p89"/>
          <p:cNvSpPr txBox="1"/>
          <p:nvPr/>
        </p:nvSpPr>
        <p:spPr>
          <a:xfrm>
            <a:off x="-1200149" y="2"/>
            <a:ext cx="1176300" cy="246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00">
                <a:solidFill>
                  <a:srgbClr val="0D0D0D"/>
                </a:solidFill>
                <a:latin typeface="Arimo"/>
                <a:ea typeface="Arimo"/>
                <a:cs typeface="Arimo"/>
                <a:sym typeface="Arimo"/>
              </a:rPr>
              <a:t>結束頁</a:t>
            </a:r>
            <a:endParaRPr sz="1000">
              <a:solidFill>
                <a:srgbClr val="0D0D0D"/>
              </a:solidFill>
              <a:latin typeface="Arimo"/>
              <a:ea typeface="Arimo"/>
              <a:cs typeface="Arimo"/>
              <a:sym typeface="Arimo"/>
            </a:endParaRPr>
          </a:p>
        </p:txBody>
      </p:sp>
      <p:sp>
        <p:nvSpPr>
          <p:cNvPr id="56291" name="Google Shape;56291;p89"/>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6292" name="Google Shape;56292;p89"/>
          <p:cNvGrpSpPr/>
          <p:nvPr/>
        </p:nvGrpSpPr>
        <p:grpSpPr>
          <a:xfrm>
            <a:off x="8136115" y="586449"/>
            <a:ext cx="504055" cy="370495"/>
            <a:chOff x="3137" y="13119"/>
            <a:chExt cx="1935" cy="1422"/>
          </a:xfrm>
        </p:grpSpPr>
        <p:sp>
          <p:nvSpPr>
            <p:cNvPr id="56293" name="Google Shape;56293;p89"/>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294" name="Google Shape;56294;p89"/>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295" name="Google Shape;56295;p89"/>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6296" name="Google Shape;56296;p89"/>
          <p:cNvSpPr txBox="1">
            <a:spLocks noGrp="1"/>
          </p:cNvSpPr>
          <p:nvPr>
            <p:ph type="sldNum" idx="12"/>
          </p:nvPr>
        </p:nvSpPr>
        <p:spPr>
          <a:xfrm>
            <a:off x="8064000" y="6667973"/>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6297" name="Google Shape;56297;p89"/>
          <p:cNvSpPr txBox="1">
            <a:spLocks noGrp="1"/>
          </p:cNvSpPr>
          <p:nvPr>
            <p:ph type="dt" idx="10"/>
          </p:nvPr>
        </p:nvSpPr>
        <p:spPr>
          <a:xfrm>
            <a:off x="6984000" y="6667973"/>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298" name="Google Shape;56298;p89"/>
          <p:cNvSpPr txBox="1"/>
          <p:nvPr/>
        </p:nvSpPr>
        <p:spPr>
          <a:xfrm>
            <a:off x="-1200149" y="2"/>
            <a:ext cx="1176300" cy="246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00">
                <a:solidFill>
                  <a:srgbClr val="0D0D0D"/>
                </a:solidFill>
                <a:latin typeface="Arimo"/>
                <a:ea typeface="Arimo"/>
                <a:cs typeface="Arimo"/>
                <a:sym typeface="Arimo"/>
              </a:rPr>
              <a:t>結束頁</a:t>
            </a:r>
            <a:endParaRPr sz="1000">
              <a:solidFill>
                <a:srgbClr val="0D0D0D"/>
              </a:solidFill>
              <a:latin typeface="Arimo"/>
              <a:ea typeface="Arimo"/>
              <a:cs typeface="Arimo"/>
              <a:sym typeface="Arimo"/>
            </a:endParaRPr>
          </a:p>
        </p:txBody>
      </p:sp>
      <p:grpSp>
        <p:nvGrpSpPr>
          <p:cNvPr id="56299" name="Google Shape;56299;p89"/>
          <p:cNvGrpSpPr/>
          <p:nvPr/>
        </p:nvGrpSpPr>
        <p:grpSpPr>
          <a:xfrm>
            <a:off x="8136115" y="586449"/>
            <a:ext cx="504055" cy="370495"/>
            <a:chOff x="3137" y="13119"/>
            <a:chExt cx="1935" cy="1422"/>
          </a:xfrm>
        </p:grpSpPr>
        <p:sp>
          <p:nvSpPr>
            <p:cNvPr id="56300" name="Google Shape;56300;p89"/>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301" name="Google Shape;56301;p89"/>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302" name="Google Shape;56302;p89"/>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2_自訂版面配置">
  <p:cSld name="2_自訂版面配置">
    <p:spTree>
      <p:nvGrpSpPr>
        <p:cNvPr id="1" name="Shape 56303"/>
        <p:cNvGrpSpPr/>
        <p:nvPr/>
      </p:nvGrpSpPr>
      <p:grpSpPr>
        <a:xfrm>
          <a:off x="0" y="0"/>
          <a:ext cx="0" cy="0"/>
          <a:chOff x="0" y="0"/>
          <a:chExt cx="0" cy="0"/>
        </a:xfrm>
      </p:grpSpPr>
      <p:pic>
        <p:nvPicPr>
          <p:cNvPr id="56304" name="Google Shape;56304;p90" descr="C:\Users\Marketing\Desktop\法說會\END頁-2.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56305" name="Google Shape;56305;p90"/>
          <p:cNvSpPr txBox="1"/>
          <p:nvPr/>
        </p:nvSpPr>
        <p:spPr>
          <a:xfrm>
            <a:off x="-1200149" y="2"/>
            <a:ext cx="1176300" cy="246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00">
                <a:solidFill>
                  <a:srgbClr val="0D0D0D"/>
                </a:solidFill>
                <a:latin typeface="Arimo"/>
                <a:ea typeface="Arimo"/>
                <a:cs typeface="Arimo"/>
                <a:sym typeface="Arimo"/>
              </a:rPr>
              <a:t>結束頁</a:t>
            </a:r>
            <a:endParaRPr sz="1000">
              <a:solidFill>
                <a:srgbClr val="0D0D0D"/>
              </a:solidFill>
              <a:latin typeface="Arimo"/>
              <a:ea typeface="Arimo"/>
              <a:cs typeface="Arimo"/>
              <a:sym typeface="Arimo"/>
            </a:endParaRPr>
          </a:p>
        </p:txBody>
      </p:sp>
      <p:sp>
        <p:nvSpPr>
          <p:cNvPr id="56306" name="Google Shape;56306;p90"/>
          <p:cNvSpPr txBox="1"/>
          <p:nvPr/>
        </p:nvSpPr>
        <p:spPr>
          <a:xfrm>
            <a:off x="1763245" y="4437114"/>
            <a:ext cx="47529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0C489C"/>
                </a:solidFill>
                <a:latin typeface="Arimo"/>
                <a:ea typeface="Arimo"/>
                <a:cs typeface="Arimo"/>
                <a:sym typeface="Arimo"/>
              </a:rPr>
              <a:t>www.idtech.com.tw</a:t>
            </a:r>
            <a:endParaRPr sz="1200">
              <a:solidFill>
                <a:srgbClr val="0C489C"/>
              </a:solidFill>
              <a:latin typeface="Arimo"/>
              <a:ea typeface="Arimo"/>
              <a:cs typeface="Arimo"/>
              <a:sym typeface="Arimo"/>
            </a:endParaRPr>
          </a:p>
        </p:txBody>
      </p:sp>
      <p:sp>
        <p:nvSpPr>
          <p:cNvPr id="56307" name="Google Shape;56307;p90"/>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6308" name="Google Shape;56308;p90"/>
          <p:cNvGrpSpPr/>
          <p:nvPr/>
        </p:nvGrpSpPr>
        <p:grpSpPr>
          <a:xfrm>
            <a:off x="8136115" y="586449"/>
            <a:ext cx="504055" cy="370495"/>
            <a:chOff x="3137" y="13119"/>
            <a:chExt cx="1935" cy="1422"/>
          </a:xfrm>
        </p:grpSpPr>
        <p:sp>
          <p:nvSpPr>
            <p:cNvPr id="56309" name="Google Shape;56309;p90"/>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310" name="Google Shape;56310;p90"/>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311" name="Google Shape;56311;p90"/>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6312" name="Google Shape;56312;p90"/>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6313" name="Google Shape;56313;p90"/>
          <p:cNvSpPr/>
          <p:nvPr/>
        </p:nvSpPr>
        <p:spPr>
          <a:xfrm>
            <a:off x="8028388"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sp>
        <p:nvSpPr>
          <p:cNvPr id="56314" name="Google Shape;56314;p90"/>
          <p:cNvSpPr txBox="1"/>
          <p:nvPr/>
        </p:nvSpPr>
        <p:spPr>
          <a:xfrm>
            <a:off x="-1200149" y="2"/>
            <a:ext cx="1176300" cy="246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00">
                <a:solidFill>
                  <a:srgbClr val="0D0D0D"/>
                </a:solidFill>
                <a:latin typeface="Arimo"/>
                <a:ea typeface="Arimo"/>
                <a:cs typeface="Arimo"/>
                <a:sym typeface="Arimo"/>
              </a:rPr>
              <a:t>結束頁</a:t>
            </a:r>
            <a:endParaRPr sz="1000">
              <a:solidFill>
                <a:srgbClr val="0D0D0D"/>
              </a:solidFill>
              <a:latin typeface="Arimo"/>
              <a:ea typeface="Arimo"/>
              <a:cs typeface="Arimo"/>
              <a:sym typeface="Arimo"/>
            </a:endParaRPr>
          </a:p>
        </p:txBody>
      </p:sp>
      <p:grpSp>
        <p:nvGrpSpPr>
          <p:cNvPr id="56315" name="Google Shape;56315;p90"/>
          <p:cNvGrpSpPr/>
          <p:nvPr/>
        </p:nvGrpSpPr>
        <p:grpSpPr>
          <a:xfrm>
            <a:off x="8136115" y="586449"/>
            <a:ext cx="504055" cy="370495"/>
            <a:chOff x="3137" y="13119"/>
            <a:chExt cx="1935" cy="1422"/>
          </a:xfrm>
        </p:grpSpPr>
        <p:sp>
          <p:nvSpPr>
            <p:cNvPr id="56316" name="Google Shape;56316;p90"/>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317" name="Google Shape;56317;p90"/>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318" name="Google Shape;56318;p90"/>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6319" name="Google Shape;56319;p90"/>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6320" name="Google Shape;56320;p90"/>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1_標題及物件" type="obj">
  <p:cSld name="OBJECT">
    <p:spTree>
      <p:nvGrpSpPr>
        <p:cNvPr id="1" name="Shape 56326"/>
        <p:cNvGrpSpPr/>
        <p:nvPr/>
      </p:nvGrpSpPr>
      <p:grpSpPr>
        <a:xfrm>
          <a:off x="0" y="0"/>
          <a:ext cx="0" cy="0"/>
          <a:chOff x="0" y="0"/>
          <a:chExt cx="0" cy="0"/>
        </a:xfrm>
      </p:grpSpPr>
      <p:pic>
        <p:nvPicPr>
          <p:cNvPr id="56327" name="Google Shape;56327;p92"/>
          <p:cNvPicPr preferRelativeResize="0"/>
          <p:nvPr/>
        </p:nvPicPr>
        <p:blipFill rotWithShape="1">
          <a:blip r:embed="rId2">
            <a:alphaModFix/>
          </a:blip>
          <a:srcRect/>
          <a:stretch/>
        </p:blipFill>
        <p:spPr>
          <a:xfrm>
            <a:off x="0" y="1335163"/>
            <a:ext cx="9143999" cy="5334200"/>
          </a:xfrm>
          <a:prstGeom prst="rect">
            <a:avLst/>
          </a:prstGeom>
          <a:noFill/>
          <a:ln>
            <a:noFill/>
          </a:ln>
        </p:spPr>
      </p:pic>
      <p:sp>
        <p:nvSpPr>
          <p:cNvPr id="56328" name="Google Shape;56328;p92"/>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6329" name="Google Shape;56329;p92"/>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6330" name="Google Shape;56330;p92"/>
          <p:cNvGrpSpPr/>
          <p:nvPr/>
        </p:nvGrpSpPr>
        <p:grpSpPr>
          <a:xfrm>
            <a:off x="8136115" y="586449"/>
            <a:ext cx="504055" cy="370495"/>
            <a:chOff x="3137" y="13119"/>
            <a:chExt cx="1935" cy="1422"/>
          </a:xfrm>
        </p:grpSpPr>
        <p:sp>
          <p:nvSpPr>
            <p:cNvPr id="56331" name="Google Shape;56331;p92"/>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332" name="Google Shape;56332;p92"/>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333" name="Google Shape;56333;p92"/>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6334" name="Google Shape;56334;p92"/>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335" name="Google Shape;56335;p92"/>
          <p:cNvSpPr txBox="1">
            <a:spLocks noGrp="1"/>
          </p:cNvSpPr>
          <p:nvPr>
            <p:ph type="body" idx="1"/>
          </p:nvPr>
        </p:nvSpPr>
        <p:spPr>
          <a:xfrm>
            <a:off x="432000" y="1260000"/>
            <a:ext cx="8280000" cy="5040000"/>
          </a:xfrm>
          <a:prstGeom prst="rect">
            <a:avLst/>
          </a:prstGeom>
          <a:noFill/>
          <a:ln>
            <a:noFill/>
          </a:ln>
        </p:spPr>
        <p:txBody>
          <a:bodyPr spcFirstLastPara="1" wrap="square" lIns="91425" tIns="45700" rIns="91425" bIns="45700" anchor="t" anchorCtr="0">
            <a:noAutofit/>
          </a:bodyPr>
          <a:lstStyle>
            <a:lvl1pPr marL="457200" lvl="0" indent="-419100" algn="l" rtl="0">
              <a:spcBef>
                <a:spcPts val="600"/>
              </a:spcBef>
              <a:spcAft>
                <a:spcPts val="0"/>
              </a:spcAft>
              <a:buClr>
                <a:srgbClr val="0070C0"/>
              </a:buClr>
              <a:buSzPts val="3000"/>
              <a:buChar char="•"/>
              <a:defRPr sz="3000"/>
            </a:lvl1pPr>
            <a:lvl2pPr marL="914400" lvl="1" indent="-342900" algn="l" rtl="0">
              <a:spcBef>
                <a:spcPts val="600"/>
              </a:spcBef>
              <a:spcAft>
                <a:spcPts val="0"/>
              </a:spcAft>
              <a:buClr>
                <a:srgbClr val="0070C0"/>
              </a:buClr>
              <a:buSzPts val="1800"/>
              <a:buChar char="⮚"/>
              <a:defRPr sz="2400"/>
            </a:lvl2pPr>
            <a:lvl3pPr marL="1371600" lvl="2" indent="-320039" algn="l" rtl="0">
              <a:spcBef>
                <a:spcPts val="600"/>
              </a:spcBef>
              <a:spcAft>
                <a:spcPts val="0"/>
              </a:spcAft>
              <a:buClr>
                <a:srgbClr val="0070C0"/>
              </a:buClr>
              <a:buSzPts val="1440"/>
              <a:buChar char="■"/>
              <a:defRPr/>
            </a:lvl3pPr>
            <a:lvl4pPr marL="1828800" lvl="3" indent="-304800" algn="l" rtl="0">
              <a:spcBef>
                <a:spcPts val="600"/>
              </a:spcBef>
              <a:spcAft>
                <a:spcPts val="0"/>
              </a:spcAft>
              <a:buClr>
                <a:srgbClr val="0070C0"/>
              </a:buClr>
              <a:buSzPts val="1200"/>
              <a:buChar char="◆"/>
              <a:defRPr/>
            </a:lvl4pPr>
            <a:lvl5pPr marL="2286000" lvl="4" indent="-355600" algn="l" rtl="0">
              <a:spcBef>
                <a:spcPts val="600"/>
              </a:spcBef>
              <a:spcAft>
                <a:spcPts val="0"/>
              </a:spcAft>
              <a:buClr>
                <a:srgbClr val="0070C0"/>
              </a:buClr>
              <a:buSzPts val="20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6336" name="Google Shape;56336;p92"/>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6337" name="Google Shape;56337;p92"/>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56338" name="Google Shape;56338;p92"/>
          <p:cNvCxnSpPr/>
          <p:nvPr/>
        </p:nvCxnSpPr>
        <p:spPr>
          <a:xfrm>
            <a:off x="432000" y="1080000"/>
            <a:ext cx="8280000" cy="0"/>
          </a:xfrm>
          <a:prstGeom prst="straightConnector1">
            <a:avLst/>
          </a:prstGeom>
          <a:noFill/>
          <a:ln w="9525" cap="flat" cmpd="sng">
            <a:solidFill>
              <a:srgbClr val="4A7DBA"/>
            </a:solidFill>
            <a:prstDash val="solid"/>
            <a:round/>
            <a:headEnd type="none" w="sm" len="sm"/>
            <a:tailEnd type="none" w="sm" len="sm"/>
          </a:ln>
        </p:spPr>
      </p:cxnSp>
    </p:spTree>
  </p:cSld>
  <p:clrMapOvr>
    <a:masterClrMapping/>
  </p:clrMapOvr>
  <p:transition spd="med">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標題投影片" type="title">
  <p:cSld name="TITLE">
    <p:bg>
      <p:bgPr>
        <a:blipFill>
          <a:blip r:embed="rId2">
            <a:alphaModFix/>
          </a:blip>
          <a:stretch>
            <a:fillRect/>
          </a:stretch>
        </a:blipFill>
        <a:effectLst/>
      </p:bgPr>
    </p:bg>
    <p:spTree>
      <p:nvGrpSpPr>
        <p:cNvPr id="1" name="Shape 56339"/>
        <p:cNvGrpSpPr/>
        <p:nvPr/>
      </p:nvGrpSpPr>
      <p:grpSpPr>
        <a:xfrm>
          <a:off x="0" y="0"/>
          <a:ext cx="0" cy="0"/>
          <a:chOff x="0" y="0"/>
          <a:chExt cx="0" cy="0"/>
        </a:xfrm>
      </p:grpSpPr>
      <p:sp>
        <p:nvSpPr>
          <p:cNvPr id="56340" name="Google Shape;56340;p93"/>
          <p:cNvSpPr/>
          <p:nvPr/>
        </p:nvSpPr>
        <p:spPr>
          <a:xfrm>
            <a:off x="1689101" y="4600576"/>
            <a:ext cx="3746400" cy="45900"/>
          </a:xfrm>
          <a:prstGeom prst="rect">
            <a:avLst/>
          </a:prstGeom>
          <a:solidFill>
            <a:srgbClr val="FFE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6341" name="Google Shape;56341;p93"/>
          <p:cNvSpPr/>
          <p:nvPr/>
        </p:nvSpPr>
        <p:spPr>
          <a:xfrm>
            <a:off x="5364166" y="4600576"/>
            <a:ext cx="2111400" cy="45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6342" name="Google Shape;56342;p93"/>
          <p:cNvSpPr/>
          <p:nvPr/>
        </p:nvSpPr>
        <p:spPr>
          <a:xfrm>
            <a:off x="7475540" y="4600576"/>
            <a:ext cx="274500" cy="45900"/>
          </a:xfrm>
          <a:prstGeom prst="rect">
            <a:avLst/>
          </a:prstGeom>
          <a:solidFill>
            <a:srgbClr val="FFE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6343" name="Google Shape;56343;p93"/>
          <p:cNvSpPr/>
          <p:nvPr/>
        </p:nvSpPr>
        <p:spPr>
          <a:xfrm>
            <a:off x="7750175" y="4600576"/>
            <a:ext cx="274500" cy="45900"/>
          </a:xfrm>
          <a:prstGeom prst="rect">
            <a:avLst/>
          </a:prstGeom>
          <a:solidFill>
            <a:srgbClr val="FFD54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6344" name="Google Shape;56344;p93"/>
          <p:cNvSpPr/>
          <p:nvPr/>
        </p:nvSpPr>
        <p:spPr>
          <a:xfrm>
            <a:off x="8024813" y="4600576"/>
            <a:ext cx="284100" cy="45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6345" name="Google Shape;56345;p93"/>
          <p:cNvSpPr/>
          <p:nvPr/>
        </p:nvSpPr>
        <p:spPr>
          <a:xfrm>
            <a:off x="279400" y="4600576"/>
            <a:ext cx="566700" cy="45900"/>
          </a:xfrm>
          <a:prstGeom prst="rect">
            <a:avLst/>
          </a:prstGeom>
          <a:solidFill>
            <a:srgbClr val="FFD54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6346" name="Google Shape;56346;p93"/>
          <p:cNvSpPr/>
          <p:nvPr/>
        </p:nvSpPr>
        <p:spPr>
          <a:xfrm>
            <a:off x="846141" y="4600576"/>
            <a:ext cx="566700" cy="45900"/>
          </a:xfrm>
          <a:prstGeom prst="rect">
            <a:avLst/>
          </a:prstGeom>
          <a:solidFill>
            <a:srgbClr val="FFE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6347" name="Google Shape;56347;p93"/>
          <p:cNvSpPr/>
          <p:nvPr/>
        </p:nvSpPr>
        <p:spPr>
          <a:xfrm>
            <a:off x="1412878" y="4600576"/>
            <a:ext cx="282600" cy="45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6348" name="Google Shape;56348;p93"/>
          <p:cNvSpPr/>
          <p:nvPr/>
        </p:nvSpPr>
        <p:spPr>
          <a:xfrm>
            <a:off x="8304216" y="4600576"/>
            <a:ext cx="274500" cy="45900"/>
          </a:xfrm>
          <a:prstGeom prst="rect">
            <a:avLst/>
          </a:prstGeom>
          <a:solidFill>
            <a:srgbClr val="FFE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6349" name="Google Shape;56349;p93"/>
          <p:cNvSpPr/>
          <p:nvPr/>
        </p:nvSpPr>
        <p:spPr>
          <a:xfrm>
            <a:off x="8578853" y="4600576"/>
            <a:ext cx="284100" cy="45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6350" name="Google Shape;56350;p93"/>
          <p:cNvSpPr/>
          <p:nvPr/>
        </p:nvSpPr>
        <p:spPr>
          <a:xfrm>
            <a:off x="8863016" y="4600576"/>
            <a:ext cx="281100" cy="45900"/>
          </a:xfrm>
          <a:prstGeom prst="rect">
            <a:avLst/>
          </a:prstGeom>
          <a:solidFill>
            <a:srgbClr val="FFD54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6351" name="Google Shape;56351;p93"/>
          <p:cNvSpPr/>
          <p:nvPr/>
        </p:nvSpPr>
        <p:spPr>
          <a:xfrm>
            <a:off x="-4763" y="4600576"/>
            <a:ext cx="284100" cy="45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6352" name="Google Shape;56352;p93"/>
          <p:cNvSpPr txBox="1">
            <a:spLocks noGrp="1"/>
          </p:cNvSpPr>
          <p:nvPr>
            <p:ph type="ctrTitle"/>
          </p:nvPr>
        </p:nvSpPr>
        <p:spPr>
          <a:xfrm>
            <a:off x="0" y="2808000"/>
            <a:ext cx="9144000" cy="1800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SzPts val="1400"/>
              <a:buNone/>
              <a:defRPr sz="4400" b="1">
                <a:solidFill>
                  <a:schemeClr val="dk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353" name="Google Shape;56353;p93"/>
          <p:cNvSpPr txBox="1">
            <a:spLocks noGrp="1"/>
          </p:cNvSpPr>
          <p:nvPr>
            <p:ph type="subTitle" idx="1"/>
          </p:nvPr>
        </p:nvSpPr>
        <p:spPr>
          <a:xfrm>
            <a:off x="1763688" y="4941168"/>
            <a:ext cx="3528300" cy="1656300"/>
          </a:xfrm>
          <a:prstGeom prst="rect">
            <a:avLst/>
          </a:prstGeom>
          <a:noFill/>
          <a:ln>
            <a:noFill/>
          </a:ln>
        </p:spPr>
        <p:txBody>
          <a:bodyPr spcFirstLastPara="1" wrap="square" lIns="91425" tIns="45700" rIns="91425" bIns="45700" anchor="t" anchorCtr="0">
            <a:noAutofit/>
          </a:bodyPr>
          <a:lstStyle>
            <a:lvl1pPr lvl="0" algn="l" rtl="0">
              <a:spcBef>
                <a:spcPts val="600"/>
              </a:spcBef>
              <a:spcAft>
                <a:spcPts val="0"/>
              </a:spcAft>
              <a:buSzPts val="3200"/>
              <a:buNone/>
              <a:defRPr b="0">
                <a:solidFill>
                  <a:srgbClr val="002060"/>
                </a:solidFill>
              </a:defRPr>
            </a:lvl1pPr>
            <a:lvl2pPr lvl="1" algn="ctr" rtl="0">
              <a:spcBef>
                <a:spcPts val="600"/>
              </a:spcBef>
              <a:spcAft>
                <a:spcPts val="0"/>
              </a:spcAft>
              <a:buSzPts val="2100"/>
              <a:buNone/>
              <a:defRPr>
                <a:solidFill>
                  <a:srgbClr val="888888"/>
                </a:solidFill>
              </a:defRPr>
            </a:lvl2pPr>
            <a:lvl3pPr lvl="2" algn="ctr" rtl="0">
              <a:spcBef>
                <a:spcPts val="600"/>
              </a:spcBef>
              <a:spcAft>
                <a:spcPts val="0"/>
              </a:spcAft>
              <a:buSzPts val="1440"/>
              <a:buNone/>
              <a:defRPr>
                <a:solidFill>
                  <a:srgbClr val="888888"/>
                </a:solidFill>
              </a:defRPr>
            </a:lvl3pPr>
            <a:lvl4pPr lvl="3" algn="ctr" rtl="0">
              <a:spcBef>
                <a:spcPts val="600"/>
              </a:spcBef>
              <a:spcAft>
                <a:spcPts val="0"/>
              </a:spcAft>
              <a:buSzPts val="1200"/>
              <a:buNone/>
              <a:defRPr>
                <a:solidFill>
                  <a:srgbClr val="888888"/>
                </a:solidFill>
              </a:defRPr>
            </a:lvl4pPr>
            <a:lvl5pPr lvl="4" algn="ctr" rtl="0">
              <a:spcBef>
                <a:spcPts val="600"/>
              </a:spcBef>
              <a:spcAft>
                <a:spcPts val="0"/>
              </a:spcAft>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pic>
        <p:nvPicPr>
          <p:cNvPr id="56354" name="Google Shape;56354;p93"/>
          <p:cNvPicPr preferRelativeResize="0"/>
          <p:nvPr/>
        </p:nvPicPr>
        <p:blipFill rotWithShape="1">
          <a:blip r:embed="rId3">
            <a:alphaModFix/>
          </a:blip>
          <a:srcRect/>
          <a:stretch/>
        </p:blipFill>
        <p:spPr>
          <a:xfrm>
            <a:off x="5458917" y="116635"/>
            <a:ext cx="2857500" cy="714375"/>
          </a:xfrm>
          <a:prstGeom prst="rect">
            <a:avLst/>
          </a:prstGeom>
          <a:noFill/>
          <a:ln>
            <a:noFill/>
          </a:ln>
        </p:spPr>
      </p:pic>
    </p:spTree>
  </p:cSld>
  <p:clrMapOvr>
    <a:masterClrMapping/>
  </p:clrMapOvr>
  <p:transition spd="med">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標題及物件">
  <p:cSld name="標題及物件">
    <p:spTree>
      <p:nvGrpSpPr>
        <p:cNvPr id="1" name="Shape 56355"/>
        <p:cNvGrpSpPr/>
        <p:nvPr/>
      </p:nvGrpSpPr>
      <p:grpSpPr>
        <a:xfrm>
          <a:off x="0" y="0"/>
          <a:ext cx="0" cy="0"/>
          <a:chOff x="0" y="0"/>
          <a:chExt cx="0" cy="0"/>
        </a:xfrm>
      </p:grpSpPr>
      <p:sp>
        <p:nvSpPr>
          <p:cNvPr id="56356" name="Google Shape;56356;p94"/>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6357" name="Google Shape;56357;p94"/>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6358" name="Google Shape;56358;p94"/>
          <p:cNvGrpSpPr/>
          <p:nvPr/>
        </p:nvGrpSpPr>
        <p:grpSpPr>
          <a:xfrm>
            <a:off x="8136115" y="586449"/>
            <a:ext cx="504055" cy="370495"/>
            <a:chOff x="3137" y="13119"/>
            <a:chExt cx="1935" cy="1422"/>
          </a:xfrm>
        </p:grpSpPr>
        <p:sp>
          <p:nvSpPr>
            <p:cNvPr id="56359" name="Google Shape;56359;p94"/>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360" name="Google Shape;56360;p94"/>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361" name="Google Shape;56361;p94"/>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6362" name="Google Shape;56362;p94"/>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363" name="Google Shape;56363;p94"/>
          <p:cNvSpPr txBox="1">
            <a:spLocks noGrp="1"/>
          </p:cNvSpPr>
          <p:nvPr>
            <p:ph type="body" idx="1"/>
          </p:nvPr>
        </p:nvSpPr>
        <p:spPr>
          <a:xfrm>
            <a:off x="432000" y="1260000"/>
            <a:ext cx="8280000" cy="5040000"/>
          </a:xfrm>
          <a:prstGeom prst="rect">
            <a:avLst/>
          </a:prstGeom>
          <a:noFill/>
          <a:ln>
            <a:noFill/>
          </a:ln>
        </p:spPr>
        <p:txBody>
          <a:bodyPr spcFirstLastPara="1" wrap="square" lIns="91425" tIns="45700" rIns="91425" bIns="45700" anchor="t" anchorCtr="0">
            <a:noAutofit/>
          </a:bodyPr>
          <a:lstStyle>
            <a:lvl1pPr marL="457200" lvl="0" indent="-419100" algn="l" rtl="0">
              <a:spcBef>
                <a:spcPts val="600"/>
              </a:spcBef>
              <a:spcAft>
                <a:spcPts val="0"/>
              </a:spcAft>
              <a:buClr>
                <a:srgbClr val="0070C0"/>
              </a:buClr>
              <a:buSzPts val="3000"/>
              <a:buChar char="•"/>
              <a:defRPr sz="3000"/>
            </a:lvl1pPr>
            <a:lvl2pPr marL="914400" lvl="1" indent="-342900" algn="l" rtl="0">
              <a:spcBef>
                <a:spcPts val="600"/>
              </a:spcBef>
              <a:spcAft>
                <a:spcPts val="0"/>
              </a:spcAft>
              <a:buClr>
                <a:srgbClr val="0070C0"/>
              </a:buClr>
              <a:buSzPts val="1800"/>
              <a:buChar char="⮚"/>
              <a:defRPr sz="2400"/>
            </a:lvl2pPr>
            <a:lvl3pPr marL="1371600" lvl="2" indent="-320039" algn="l" rtl="0">
              <a:spcBef>
                <a:spcPts val="600"/>
              </a:spcBef>
              <a:spcAft>
                <a:spcPts val="0"/>
              </a:spcAft>
              <a:buClr>
                <a:srgbClr val="0070C0"/>
              </a:buClr>
              <a:buSzPts val="1440"/>
              <a:buChar char="■"/>
              <a:defRPr/>
            </a:lvl3pPr>
            <a:lvl4pPr marL="1828800" lvl="3" indent="-304800" algn="l" rtl="0">
              <a:spcBef>
                <a:spcPts val="600"/>
              </a:spcBef>
              <a:spcAft>
                <a:spcPts val="0"/>
              </a:spcAft>
              <a:buClr>
                <a:srgbClr val="0070C0"/>
              </a:buClr>
              <a:buSzPts val="1200"/>
              <a:buChar char="◆"/>
              <a:defRPr/>
            </a:lvl4pPr>
            <a:lvl5pPr marL="2286000" lvl="4" indent="-355600" algn="l" rtl="0">
              <a:spcBef>
                <a:spcPts val="600"/>
              </a:spcBef>
              <a:spcAft>
                <a:spcPts val="0"/>
              </a:spcAft>
              <a:buClr>
                <a:srgbClr val="0070C0"/>
              </a:buClr>
              <a:buSzPts val="20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6364" name="Google Shape;56364;p94"/>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6365" name="Google Shape;56365;p94"/>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56366" name="Google Shape;56366;p94"/>
          <p:cNvCxnSpPr/>
          <p:nvPr/>
        </p:nvCxnSpPr>
        <p:spPr>
          <a:xfrm>
            <a:off x="432000" y="1080000"/>
            <a:ext cx="8280000" cy="0"/>
          </a:xfrm>
          <a:prstGeom prst="straightConnector1">
            <a:avLst/>
          </a:prstGeom>
          <a:noFill/>
          <a:ln w="9525" cap="flat" cmpd="sng">
            <a:solidFill>
              <a:srgbClr val="4A7DBA"/>
            </a:solidFill>
            <a:prstDash val="solid"/>
            <a:round/>
            <a:headEnd type="none" w="sm" len="sm"/>
            <a:tailEnd type="none" w="sm" len="sm"/>
          </a:ln>
        </p:spPr>
      </p:cxnSp>
    </p:spTree>
  </p:cSld>
  <p:clrMapOvr>
    <a:masterClrMapping/>
  </p:clrMapOvr>
  <p:transition spd="med">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標題及物件-純文字">
  <p:cSld name="標題及物件-純文字">
    <p:spTree>
      <p:nvGrpSpPr>
        <p:cNvPr id="1" name="Shape 56367"/>
        <p:cNvGrpSpPr/>
        <p:nvPr/>
      </p:nvGrpSpPr>
      <p:grpSpPr>
        <a:xfrm>
          <a:off x="0" y="0"/>
          <a:ext cx="0" cy="0"/>
          <a:chOff x="0" y="0"/>
          <a:chExt cx="0" cy="0"/>
        </a:xfrm>
      </p:grpSpPr>
      <p:sp>
        <p:nvSpPr>
          <p:cNvPr id="56368" name="Google Shape;56368;p95"/>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6369" name="Google Shape;56369;p95"/>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6370" name="Google Shape;56370;p95"/>
          <p:cNvGrpSpPr/>
          <p:nvPr/>
        </p:nvGrpSpPr>
        <p:grpSpPr>
          <a:xfrm>
            <a:off x="8136115" y="586449"/>
            <a:ext cx="504055" cy="370495"/>
            <a:chOff x="3137" y="13119"/>
            <a:chExt cx="1935" cy="1422"/>
          </a:xfrm>
        </p:grpSpPr>
        <p:sp>
          <p:nvSpPr>
            <p:cNvPr id="56371" name="Google Shape;56371;p95"/>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372" name="Google Shape;56372;p95"/>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373" name="Google Shape;56373;p95"/>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6374" name="Google Shape;56374;p95"/>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375" name="Google Shape;56375;p95"/>
          <p:cNvSpPr txBox="1">
            <a:spLocks noGrp="1"/>
          </p:cNvSpPr>
          <p:nvPr>
            <p:ph type="body" idx="1"/>
          </p:nvPr>
        </p:nvSpPr>
        <p:spPr>
          <a:xfrm>
            <a:off x="432000" y="1260000"/>
            <a:ext cx="8280000" cy="5040000"/>
          </a:xfrm>
          <a:prstGeom prst="rect">
            <a:avLst/>
          </a:prstGeom>
          <a:noFill/>
          <a:ln>
            <a:noFill/>
          </a:ln>
        </p:spPr>
        <p:txBody>
          <a:bodyPr spcFirstLastPara="1" wrap="square" lIns="91425" tIns="45700" rIns="91425" bIns="45700" anchor="t" anchorCtr="0">
            <a:noAutofit/>
          </a:bodyPr>
          <a:lstStyle>
            <a:lvl1pPr marL="457200" lvl="0" indent="-228600" algn="l" rtl="0">
              <a:spcBef>
                <a:spcPts val="600"/>
              </a:spcBef>
              <a:spcAft>
                <a:spcPts val="0"/>
              </a:spcAft>
              <a:buClr>
                <a:srgbClr val="0070C0"/>
              </a:buClr>
              <a:buSzPts val="3000"/>
              <a:buNone/>
              <a:defRPr sz="3000"/>
            </a:lvl1pPr>
            <a:lvl2pPr marL="914400" lvl="1" indent="-361950" algn="l" rtl="0">
              <a:spcBef>
                <a:spcPts val="600"/>
              </a:spcBef>
              <a:spcAft>
                <a:spcPts val="0"/>
              </a:spcAft>
              <a:buClr>
                <a:srgbClr val="0070C0"/>
              </a:buClr>
              <a:buSzPts val="2100"/>
              <a:buChar char="⮚"/>
              <a:defRPr/>
            </a:lvl2pPr>
            <a:lvl3pPr marL="1371600" lvl="2" indent="-320039" algn="l" rtl="0">
              <a:spcBef>
                <a:spcPts val="600"/>
              </a:spcBef>
              <a:spcAft>
                <a:spcPts val="0"/>
              </a:spcAft>
              <a:buClr>
                <a:srgbClr val="0070C0"/>
              </a:buClr>
              <a:buSzPts val="1440"/>
              <a:buChar char="■"/>
              <a:defRPr/>
            </a:lvl3pPr>
            <a:lvl4pPr marL="1828800" lvl="3" indent="-304800" algn="l" rtl="0">
              <a:spcBef>
                <a:spcPts val="600"/>
              </a:spcBef>
              <a:spcAft>
                <a:spcPts val="0"/>
              </a:spcAft>
              <a:buClr>
                <a:srgbClr val="0070C0"/>
              </a:buClr>
              <a:buSzPts val="1200"/>
              <a:buChar char="◆"/>
              <a:defRPr/>
            </a:lvl4pPr>
            <a:lvl5pPr marL="2286000" lvl="4" indent="-355600" algn="l" rtl="0">
              <a:spcBef>
                <a:spcPts val="600"/>
              </a:spcBef>
              <a:spcAft>
                <a:spcPts val="0"/>
              </a:spcAft>
              <a:buClr>
                <a:srgbClr val="0070C0"/>
              </a:buClr>
              <a:buSzPts val="20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6376" name="Google Shape;56376;p95"/>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6377" name="Google Shape;56377;p95"/>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56378" name="Google Shape;56378;p95"/>
          <p:cNvCxnSpPr/>
          <p:nvPr/>
        </p:nvCxnSpPr>
        <p:spPr>
          <a:xfrm>
            <a:off x="432000" y="1080000"/>
            <a:ext cx="8280000" cy="0"/>
          </a:xfrm>
          <a:prstGeom prst="straightConnector1">
            <a:avLst/>
          </a:prstGeom>
          <a:noFill/>
          <a:ln w="9525" cap="flat" cmpd="sng">
            <a:solidFill>
              <a:srgbClr val="4A7DBA"/>
            </a:solidFill>
            <a:prstDash val="solid"/>
            <a:round/>
            <a:headEnd type="none" w="sm" len="sm"/>
            <a:tailEnd type="none" w="sm" len="sm"/>
          </a:ln>
        </p:spPr>
      </p:cxnSp>
    </p:spTree>
  </p:cSld>
  <p:clrMapOvr>
    <a:masterClrMapping/>
  </p:clrMapOvr>
  <p:transition spd="med">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2_標題及物件">
  <p:cSld name="2_標題及物件">
    <p:spTree>
      <p:nvGrpSpPr>
        <p:cNvPr id="1" name="Shape 56379"/>
        <p:cNvGrpSpPr/>
        <p:nvPr/>
      </p:nvGrpSpPr>
      <p:grpSpPr>
        <a:xfrm>
          <a:off x="0" y="0"/>
          <a:ext cx="0" cy="0"/>
          <a:chOff x="0" y="0"/>
          <a:chExt cx="0" cy="0"/>
        </a:xfrm>
      </p:grpSpPr>
      <p:pic>
        <p:nvPicPr>
          <p:cNvPr id="56380" name="Google Shape;56380;p96"/>
          <p:cNvPicPr preferRelativeResize="0"/>
          <p:nvPr/>
        </p:nvPicPr>
        <p:blipFill rotWithShape="1">
          <a:blip r:embed="rId2">
            <a:alphaModFix/>
          </a:blip>
          <a:srcRect/>
          <a:stretch/>
        </p:blipFill>
        <p:spPr>
          <a:xfrm>
            <a:off x="0" y="1335163"/>
            <a:ext cx="9143999" cy="5334200"/>
          </a:xfrm>
          <a:prstGeom prst="rect">
            <a:avLst/>
          </a:prstGeom>
          <a:noFill/>
          <a:ln>
            <a:noFill/>
          </a:ln>
        </p:spPr>
      </p:pic>
      <p:sp>
        <p:nvSpPr>
          <p:cNvPr id="56381" name="Google Shape;56381;p96"/>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6382" name="Google Shape;56382;p96"/>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6383" name="Google Shape;56383;p96"/>
          <p:cNvGrpSpPr/>
          <p:nvPr/>
        </p:nvGrpSpPr>
        <p:grpSpPr>
          <a:xfrm>
            <a:off x="8136115" y="586449"/>
            <a:ext cx="504055" cy="370495"/>
            <a:chOff x="3137" y="13119"/>
            <a:chExt cx="1935" cy="1422"/>
          </a:xfrm>
        </p:grpSpPr>
        <p:sp>
          <p:nvSpPr>
            <p:cNvPr id="56384" name="Google Shape;56384;p96"/>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385" name="Google Shape;56385;p96"/>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386" name="Google Shape;56386;p96"/>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6387" name="Google Shape;56387;p96"/>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388" name="Google Shape;56388;p96"/>
          <p:cNvSpPr txBox="1">
            <a:spLocks noGrp="1"/>
          </p:cNvSpPr>
          <p:nvPr>
            <p:ph type="body" idx="1"/>
          </p:nvPr>
        </p:nvSpPr>
        <p:spPr>
          <a:xfrm>
            <a:off x="4140000" y="1260000"/>
            <a:ext cx="5004000" cy="5040000"/>
          </a:xfrm>
          <a:prstGeom prst="rect">
            <a:avLst/>
          </a:prstGeom>
          <a:noFill/>
          <a:ln>
            <a:noFill/>
          </a:ln>
        </p:spPr>
        <p:txBody>
          <a:bodyPr spcFirstLastPara="1" wrap="square" lIns="91425" tIns="45700" rIns="91425" bIns="45700" anchor="t" anchorCtr="0">
            <a:noAutofit/>
          </a:bodyPr>
          <a:lstStyle>
            <a:lvl1pPr marL="457200" lvl="0" indent="-228600" algn="l" rtl="0">
              <a:spcBef>
                <a:spcPts val="600"/>
              </a:spcBef>
              <a:spcAft>
                <a:spcPts val="0"/>
              </a:spcAft>
              <a:buClr>
                <a:srgbClr val="0070C0"/>
              </a:buClr>
              <a:buSzPts val="3200"/>
              <a:buNone/>
              <a:defRPr/>
            </a:lvl1pPr>
            <a:lvl2pPr marL="914400" lvl="1" indent="-361950" algn="l" rtl="0">
              <a:spcBef>
                <a:spcPts val="600"/>
              </a:spcBef>
              <a:spcAft>
                <a:spcPts val="0"/>
              </a:spcAft>
              <a:buClr>
                <a:srgbClr val="0070C0"/>
              </a:buClr>
              <a:buSzPts val="2100"/>
              <a:buFont typeface="Arial"/>
              <a:buChar char="•"/>
              <a:defRPr/>
            </a:lvl2pPr>
            <a:lvl3pPr marL="1371600" lvl="2" indent="-320039" algn="l" rtl="0">
              <a:spcBef>
                <a:spcPts val="600"/>
              </a:spcBef>
              <a:spcAft>
                <a:spcPts val="0"/>
              </a:spcAft>
              <a:buClr>
                <a:srgbClr val="0070C0"/>
              </a:buClr>
              <a:buSzPts val="1440"/>
              <a:buChar char="■"/>
              <a:defRPr/>
            </a:lvl3pPr>
            <a:lvl4pPr marL="1828800" lvl="3" indent="-304800" algn="l" rtl="0">
              <a:spcBef>
                <a:spcPts val="600"/>
              </a:spcBef>
              <a:spcAft>
                <a:spcPts val="0"/>
              </a:spcAft>
              <a:buClr>
                <a:srgbClr val="0070C0"/>
              </a:buClr>
              <a:buSzPts val="1200"/>
              <a:buChar char="◆"/>
              <a:defRPr/>
            </a:lvl4pPr>
            <a:lvl5pPr marL="2286000" lvl="4" indent="-355600" algn="l" rtl="0">
              <a:spcBef>
                <a:spcPts val="600"/>
              </a:spcBef>
              <a:spcAft>
                <a:spcPts val="0"/>
              </a:spcAft>
              <a:buClr>
                <a:srgbClr val="0070C0"/>
              </a:buClr>
              <a:buSzPts val="20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6389" name="Google Shape;56389;p96"/>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6390" name="Google Shape;56390;p96"/>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56391" name="Google Shape;56391;p96"/>
          <p:cNvCxnSpPr/>
          <p:nvPr/>
        </p:nvCxnSpPr>
        <p:spPr>
          <a:xfrm>
            <a:off x="432000" y="1080000"/>
            <a:ext cx="8280000" cy="0"/>
          </a:xfrm>
          <a:prstGeom prst="straightConnector1">
            <a:avLst/>
          </a:prstGeom>
          <a:noFill/>
          <a:ln w="9525" cap="flat" cmpd="sng">
            <a:solidFill>
              <a:srgbClr val="4A7DBA"/>
            </a:solidFill>
            <a:prstDash val="solid"/>
            <a:round/>
            <a:headEnd type="none" w="sm" len="sm"/>
            <a:tailEnd type="none" w="sm" len="sm"/>
          </a:ln>
        </p:spPr>
      </p:cxn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只有標題" type="titleOnly">
  <p:cSld name="TITLE_ONLY">
    <p:spTree>
      <p:nvGrpSpPr>
        <p:cNvPr id="1" name="Shape 55400"/>
        <p:cNvGrpSpPr/>
        <p:nvPr/>
      </p:nvGrpSpPr>
      <p:grpSpPr>
        <a:xfrm>
          <a:off x="0" y="0"/>
          <a:ext cx="0" cy="0"/>
          <a:chOff x="0" y="0"/>
          <a:chExt cx="0" cy="0"/>
        </a:xfrm>
      </p:grpSpPr>
      <p:sp>
        <p:nvSpPr>
          <p:cNvPr id="55401" name="Google Shape;55401;p10"/>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5402" name="Google Shape;55402;p10"/>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5403" name="Google Shape;55403;p10"/>
          <p:cNvGrpSpPr/>
          <p:nvPr/>
        </p:nvGrpSpPr>
        <p:grpSpPr>
          <a:xfrm>
            <a:off x="8136115" y="586449"/>
            <a:ext cx="504055" cy="370495"/>
            <a:chOff x="3137" y="13119"/>
            <a:chExt cx="1935" cy="1422"/>
          </a:xfrm>
        </p:grpSpPr>
        <p:sp>
          <p:nvSpPr>
            <p:cNvPr id="55404" name="Google Shape;55404;p10"/>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405" name="Google Shape;55405;p10"/>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406" name="Google Shape;55406;p10"/>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5407" name="Google Shape;55407;p10"/>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408" name="Google Shape;55408;p10"/>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5409" name="Google Shape;55409;p10"/>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區段標題">
  <p:cSld name="區段標題">
    <p:bg>
      <p:bgPr>
        <a:blipFill>
          <a:blip r:embed="rId2">
            <a:alphaModFix/>
          </a:blip>
          <a:stretch>
            <a:fillRect/>
          </a:stretch>
        </a:blipFill>
        <a:effectLst/>
      </p:bgPr>
    </p:bg>
    <p:spTree>
      <p:nvGrpSpPr>
        <p:cNvPr id="1" name="Shape 56392"/>
        <p:cNvGrpSpPr/>
        <p:nvPr/>
      </p:nvGrpSpPr>
      <p:grpSpPr>
        <a:xfrm>
          <a:off x="0" y="0"/>
          <a:ext cx="0" cy="0"/>
          <a:chOff x="0" y="0"/>
          <a:chExt cx="0" cy="0"/>
        </a:xfrm>
      </p:grpSpPr>
      <p:pic>
        <p:nvPicPr>
          <p:cNvPr id="56393" name="Google Shape;56393;p97"/>
          <p:cNvPicPr preferRelativeResize="0"/>
          <p:nvPr/>
        </p:nvPicPr>
        <p:blipFill rotWithShape="1">
          <a:blip r:embed="rId3">
            <a:alphaModFix/>
          </a:blip>
          <a:srcRect/>
          <a:stretch/>
        </p:blipFill>
        <p:spPr>
          <a:xfrm>
            <a:off x="0" y="1343803"/>
            <a:ext cx="9143999" cy="5334197"/>
          </a:xfrm>
          <a:prstGeom prst="rect">
            <a:avLst/>
          </a:prstGeom>
          <a:noFill/>
          <a:ln>
            <a:noFill/>
          </a:ln>
        </p:spPr>
      </p:pic>
      <p:sp>
        <p:nvSpPr>
          <p:cNvPr id="56394" name="Google Shape;56394;p97"/>
          <p:cNvSpPr txBox="1">
            <a:spLocks noGrp="1"/>
          </p:cNvSpPr>
          <p:nvPr>
            <p:ph type="title"/>
          </p:nvPr>
        </p:nvSpPr>
        <p:spPr>
          <a:xfrm>
            <a:off x="0" y="1260000"/>
            <a:ext cx="9144000" cy="900000"/>
          </a:xfrm>
          <a:prstGeom prst="rect">
            <a:avLst/>
          </a:prstGeom>
          <a:noFill/>
          <a:ln>
            <a:noFill/>
          </a:ln>
        </p:spPr>
        <p:txBody>
          <a:bodyPr spcFirstLastPara="1" wrap="square" lIns="91425" tIns="45700" rIns="91425" bIns="45700" anchor="t" anchorCtr="0">
            <a:normAutofit/>
          </a:bodyPr>
          <a:lstStyle>
            <a:lvl1pPr lvl="0" algn="ctr" rtl="0">
              <a:spcBef>
                <a:spcPts val="0"/>
              </a:spcBef>
              <a:spcAft>
                <a:spcPts val="0"/>
              </a:spcAft>
              <a:buSzPts val="1400"/>
              <a:buNone/>
              <a:defRPr sz="4400" b="1" cap="none"/>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56395" name="Google Shape;56395;p97"/>
          <p:cNvPicPr preferRelativeResize="0"/>
          <p:nvPr/>
        </p:nvPicPr>
        <p:blipFill rotWithShape="1">
          <a:blip r:embed="rId4">
            <a:alphaModFix/>
          </a:blip>
          <a:srcRect/>
          <a:stretch/>
        </p:blipFill>
        <p:spPr>
          <a:xfrm>
            <a:off x="5472005" y="116635"/>
            <a:ext cx="2840374" cy="711071"/>
          </a:xfrm>
          <a:prstGeom prst="rect">
            <a:avLst/>
          </a:prstGeom>
          <a:noFill/>
          <a:ln>
            <a:noFill/>
          </a:ln>
        </p:spPr>
      </p:pic>
      <p:sp>
        <p:nvSpPr>
          <p:cNvPr id="56396" name="Google Shape;56396;p97"/>
          <p:cNvSpPr txBox="1">
            <a:spLocks noGrp="1"/>
          </p:cNvSpPr>
          <p:nvPr>
            <p:ph type="body" idx="1"/>
          </p:nvPr>
        </p:nvSpPr>
        <p:spPr>
          <a:xfrm>
            <a:off x="0" y="2340000"/>
            <a:ext cx="9144000" cy="3960000"/>
          </a:xfrm>
          <a:prstGeom prst="rect">
            <a:avLst/>
          </a:prstGeom>
          <a:noFill/>
          <a:ln>
            <a:noFill/>
          </a:ln>
        </p:spPr>
        <p:txBody>
          <a:bodyPr spcFirstLastPara="1" wrap="square" lIns="91425" tIns="45700" rIns="91425" bIns="45700" anchor="t" anchorCtr="0">
            <a:noAutofit/>
          </a:bodyPr>
          <a:lstStyle>
            <a:lvl1pPr marL="457200" lvl="0" indent="-228600" algn="ctr" rtl="0">
              <a:lnSpc>
                <a:spcPct val="150000"/>
              </a:lnSpc>
              <a:spcBef>
                <a:spcPts val="600"/>
              </a:spcBef>
              <a:spcAft>
                <a:spcPts val="0"/>
              </a:spcAft>
              <a:buSzPts val="3200"/>
              <a:buNone/>
              <a:defRPr/>
            </a:lvl1pPr>
            <a:lvl2pPr marL="914400" lvl="1" indent="-314325" algn="l" rtl="0">
              <a:spcBef>
                <a:spcPts val="600"/>
              </a:spcBef>
              <a:spcAft>
                <a:spcPts val="0"/>
              </a:spcAft>
              <a:buSzPts val="1350"/>
              <a:buChar char="⮚"/>
              <a:defRPr/>
            </a:lvl2pPr>
            <a:lvl3pPr marL="1371600" lvl="2" indent="-297180" algn="l" rtl="0">
              <a:spcBef>
                <a:spcPts val="600"/>
              </a:spcBef>
              <a:spcAft>
                <a:spcPts val="0"/>
              </a:spcAft>
              <a:buSzPts val="1080"/>
              <a:buChar char="■"/>
              <a:defRPr/>
            </a:lvl3pPr>
            <a:lvl4pPr marL="1828800" lvl="3" indent="-297180" algn="l" rtl="0">
              <a:spcBef>
                <a:spcPts val="600"/>
              </a:spcBef>
              <a:spcAft>
                <a:spcPts val="0"/>
              </a:spcAft>
              <a:buSzPts val="1080"/>
              <a:buChar char="◆"/>
              <a:defRPr/>
            </a:lvl4pPr>
            <a:lvl5pPr marL="2286000" lvl="4" indent="-342900" algn="l" rtl="0">
              <a:spcBef>
                <a:spcPts val="60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6397" name="Google Shape;56397;p97"/>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6398" name="Google Shape;56398;p97"/>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6399" name="Google Shape;56399;p97"/>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1_區段標題">
  <p:cSld name="1_區段標題">
    <p:bg>
      <p:bgPr>
        <a:blipFill>
          <a:blip r:embed="rId2">
            <a:alphaModFix/>
          </a:blip>
          <a:stretch>
            <a:fillRect/>
          </a:stretch>
        </a:blipFill>
        <a:effectLst/>
      </p:bgPr>
    </p:bg>
    <p:spTree>
      <p:nvGrpSpPr>
        <p:cNvPr id="1" name="Shape 56400"/>
        <p:cNvGrpSpPr/>
        <p:nvPr/>
      </p:nvGrpSpPr>
      <p:grpSpPr>
        <a:xfrm>
          <a:off x="0" y="0"/>
          <a:ext cx="0" cy="0"/>
          <a:chOff x="0" y="0"/>
          <a:chExt cx="0" cy="0"/>
        </a:xfrm>
      </p:grpSpPr>
      <p:sp>
        <p:nvSpPr>
          <p:cNvPr id="56401" name="Google Shape;56401;p98"/>
          <p:cNvSpPr txBox="1">
            <a:spLocks noGrp="1"/>
          </p:cNvSpPr>
          <p:nvPr>
            <p:ph type="title"/>
          </p:nvPr>
        </p:nvSpPr>
        <p:spPr>
          <a:xfrm>
            <a:off x="1692000" y="2708921"/>
            <a:ext cx="3672000" cy="18723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SzPts val="1400"/>
              <a:buNone/>
              <a:defRPr sz="4000" b="0" cap="none"/>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56402" name="Google Shape;56402;p98"/>
          <p:cNvPicPr preferRelativeResize="0"/>
          <p:nvPr/>
        </p:nvPicPr>
        <p:blipFill rotWithShape="1">
          <a:blip r:embed="rId3">
            <a:alphaModFix/>
          </a:blip>
          <a:srcRect/>
          <a:stretch/>
        </p:blipFill>
        <p:spPr>
          <a:xfrm>
            <a:off x="5472005" y="116635"/>
            <a:ext cx="2840374" cy="711071"/>
          </a:xfrm>
          <a:prstGeom prst="rect">
            <a:avLst/>
          </a:prstGeom>
          <a:noFill/>
          <a:ln>
            <a:noFill/>
          </a:ln>
        </p:spPr>
      </p:pic>
      <p:pic>
        <p:nvPicPr>
          <p:cNvPr id="56403" name="Google Shape;56403;p98"/>
          <p:cNvPicPr preferRelativeResize="0"/>
          <p:nvPr/>
        </p:nvPicPr>
        <p:blipFill rotWithShape="1">
          <a:blip r:embed="rId4">
            <a:alphaModFix/>
          </a:blip>
          <a:srcRect t="58829"/>
          <a:stretch/>
        </p:blipFill>
        <p:spPr>
          <a:xfrm>
            <a:off x="0" y="4653139"/>
            <a:ext cx="9143999" cy="2196137"/>
          </a:xfrm>
          <a:prstGeom prst="rect">
            <a:avLst/>
          </a:prstGeom>
          <a:noFill/>
          <a:ln>
            <a:noFill/>
          </a:ln>
        </p:spPr>
      </p:pic>
      <p:pic>
        <p:nvPicPr>
          <p:cNvPr id="56404" name="Google Shape;56404;p98"/>
          <p:cNvPicPr preferRelativeResize="0"/>
          <p:nvPr/>
        </p:nvPicPr>
        <p:blipFill rotWithShape="1">
          <a:blip r:embed="rId4">
            <a:alphaModFix/>
          </a:blip>
          <a:srcRect b="77783"/>
          <a:stretch/>
        </p:blipFill>
        <p:spPr>
          <a:xfrm>
            <a:off x="0" y="1523804"/>
            <a:ext cx="9143999" cy="1185116"/>
          </a:xfrm>
          <a:prstGeom prst="rect">
            <a:avLst/>
          </a:prstGeom>
          <a:noFill/>
          <a:ln>
            <a:noFill/>
          </a:ln>
        </p:spPr>
      </p:pic>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只有標題" type="titleOnly">
  <p:cSld name="TITLE_ONLY">
    <p:spTree>
      <p:nvGrpSpPr>
        <p:cNvPr id="1" name="Shape 56405"/>
        <p:cNvGrpSpPr/>
        <p:nvPr/>
      </p:nvGrpSpPr>
      <p:grpSpPr>
        <a:xfrm>
          <a:off x="0" y="0"/>
          <a:ext cx="0" cy="0"/>
          <a:chOff x="0" y="0"/>
          <a:chExt cx="0" cy="0"/>
        </a:xfrm>
      </p:grpSpPr>
      <p:sp>
        <p:nvSpPr>
          <p:cNvPr id="56406" name="Google Shape;56406;p99"/>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6407" name="Google Shape;56407;p99"/>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6408" name="Google Shape;56408;p99"/>
          <p:cNvGrpSpPr/>
          <p:nvPr/>
        </p:nvGrpSpPr>
        <p:grpSpPr>
          <a:xfrm>
            <a:off x="8136115" y="586449"/>
            <a:ext cx="504055" cy="370495"/>
            <a:chOff x="3137" y="13119"/>
            <a:chExt cx="1935" cy="1422"/>
          </a:xfrm>
        </p:grpSpPr>
        <p:sp>
          <p:nvSpPr>
            <p:cNvPr id="56409" name="Google Shape;56409;p99"/>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410" name="Google Shape;56410;p99"/>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411" name="Google Shape;56411;p99"/>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6412" name="Google Shape;56412;p99"/>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413" name="Google Shape;56413;p99"/>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6414" name="Google Shape;56414;p99"/>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只有標題-標題置中">
  <p:cSld name="只有標題-標題置中">
    <p:spTree>
      <p:nvGrpSpPr>
        <p:cNvPr id="1" name="Shape 56415"/>
        <p:cNvGrpSpPr/>
        <p:nvPr/>
      </p:nvGrpSpPr>
      <p:grpSpPr>
        <a:xfrm>
          <a:off x="0" y="0"/>
          <a:ext cx="0" cy="0"/>
          <a:chOff x="0" y="0"/>
          <a:chExt cx="0" cy="0"/>
        </a:xfrm>
      </p:grpSpPr>
      <p:sp>
        <p:nvSpPr>
          <p:cNvPr id="56416" name="Google Shape;56416;p100"/>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6417" name="Google Shape;56417;p100"/>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6418" name="Google Shape;56418;p100"/>
          <p:cNvGrpSpPr/>
          <p:nvPr/>
        </p:nvGrpSpPr>
        <p:grpSpPr>
          <a:xfrm>
            <a:off x="8136115" y="586449"/>
            <a:ext cx="504055" cy="370495"/>
            <a:chOff x="3137" y="13119"/>
            <a:chExt cx="1935" cy="1422"/>
          </a:xfrm>
        </p:grpSpPr>
        <p:sp>
          <p:nvSpPr>
            <p:cNvPr id="56419" name="Google Shape;56419;p100"/>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420" name="Google Shape;56420;p100"/>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421" name="Google Shape;56421;p100"/>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6422" name="Google Shape;56422;p100"/>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6423" name="Google Shape;56423;p100"/>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424" name="Google Shape;56424;p100"/>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56425" name="Google Shape;56425;p100"/>
          <p:cNvPicPr preferRelativeResize="0"/>
          <p:nvPr/>
        </p:nvPicPr>
        <p:blipFill rotWithShape="1">
          <a:blip r:embed="rId2">
            <a:alphaModFix/>
          </a:blip>
          <a:srcRect/>
          <a:stretch/>
        </p:blipFill>
        <p:spPr>
          <a:xfrm>
            <a:off x="0" y="1335163"/>
            <a:ext cx="9143999" cy="5334200"/>
          </a:xfrm>
          <a:prstGeom prst="rect">
            <a:avLst/>
          </a:prstGeom>
          <a:noFill/>
          <a:ln>
            <a:noFill/>
          </a:ln>
        </p:spPr>
      </p:pic>
    </p:spTree>
  </p:cSld>
  <p:clrMapOvr>
    <a:masterClrMapping/>
  </p:clrMapOvr>
  <p:transition spd="med">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1_只有標題-標題置中">
  <p:cSld name="1_只有標題-標題置中">
    <p:spTree>
      <p:nvGrpSpPr>
        <p:cNvPr id="1" name="Shape 56426"/>
        <p:cNvGrpSpPr/>
        <p:nvPr/>
      </p:nvGrpSpPr>
      <p:grpSpPr>
        <a:xfrm>
          <a:off x="0" y="0"/>
          <a:ext cx="0" cy="0"/>
          <a:chOff x="0" y="0"/>
          <a:chExt cx="0" cy="0"/>
        </a:xfrm>
      </p:grpSpPr>
      <p:sp>
        <p:nvSpPr>
          <p:cNvPr id="56427" name="Google Shape;56427;p101"/>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6428" name="Google Shape;56428;p101"/>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6429" name="Google Shape;56429;p101"/>
          <p:cNvGrpSpPr/>
          <p:nvPr/>
        </p:nvGrpSpPr>
        <p:grpSpPr>
          <a:xfrm>
            <a:off x="8136115" y="586449"/>
            <a:ext cx="504055" cy="370495"/>
            <a:chOff x="3137" y="13119"/>
            <a:chExt cx="1935" cy="1422"/>
          </a:xfrm>
        </p:grpSpPr>
        <p:sp>
          <p:nvSpPr>
            <p:cNvPr id="56430" name="Google Shape;56430;p101"/>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431" name="Google Shape;56431;p101"/>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432" name="Google Shape;56432;p101"/>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6433" name="Google Shape;56433;p101"/>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434" name="Google Shape;56434;p101"/>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6435" name="Google Shape;56435;p101"/>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只有標題-標題置中+下標線">
  <p:cSld name="只有標題-標題置中+下標線">
    <p:spTree>
      <p:nvGrpSpPr>
        <p:cNvPr id="1" name="Shape 56436"/>
        <p:cNvGrpSpPr/>
        <p:nvPr/>
      </p:nvGrpSpPr>
      <p:grpSpPr>
        <a:xfrm>
          <a:off x="0" y="0"/>
          <a:ext cx="0" cy="0"/>
          <a:chOff x="0" y="0"/>
          <a:chExt cx="0" cy="0"/>
        </a:xfrm>
      </p:grpSpPr>
      <p:sp>
        <p:nvSpPr>
          <p:cNvPr id="56437" name="Google Shape;56437;p102"/>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6438" name="Google Shape;56438;p102"/>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6439" name="Google Shape;56439;p102"/>
          <p:cNvGrpSpPr/>
          <p:nvPr/>
        </p:nvGrpSpPr>
        <p:grpSpPr>
          <a:xfrm>
            <a:off x="8136115" y="586449"/>
            <a:ext cx="504055" cy="370495"/>
            <a:chOff x="3137" y="13119"/>
            <a:chExt cx="1935" cy="1422"/>
          </a:xfrm>
        </p:grpSpPr>
        <p:sp>
          <p:nvSpPr>
            <p:cNvPr id="56440" name="Google Shape;56440;p102"/>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441" name="Google Shape;56441;p102"/>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442" name="Google Shape;56442;p102"/>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6443" name="Google Shape;56443;p102"/>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444" name="Google Shape;56444;p102"/>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6445" name="Google Shape;56445;p102"/>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56446" name="Google Shape;56446;p102"/>
          <p:cNvCxnSpPr/>
          <p:nvPr/>
        </p:nvCxnSpPr>
        <p:spPr>
          <a:xfrm>
            <a:off x="432000" y="1080000"/>
            <a:ext cx="8280000" cy="0"/>
          </a:xfrm>
          <a:prstGeom prst="straightConnector1">
            <a:avLst/>
          </a:prstGeom>
          <a:noFill/>
          <a:ln w="9525" cap="flat" cmpd="sng">
            <a:solidFill>
              <a:srgbClr val="4A7DBA"/>
            </a:solidFill>
            <a:prstDash val="solid"/>
            <a:round/>
            <a:headEnd type="none" w="sm" len="sm"/>
            <a:tailEnd type="none" w="sm" len="sm"/>
          </a:ln>
        </p:spPr>
      </p:cxnSp>
    </p:spTree>
  </p:cSld>
  <p:clrMapOvr>
    <a:masterClrMapping/>
  </p:clrMapOvr>
  <p:transition spd="med">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56447"/>
        <p:cNvGrpSpPr/>
        <p:nvPr/>
      </p:nvGrpSpPr>
      <p:grpSpPr>
        <a:xfrm>
          <a:off x="0" y="0"/>
          <a:ext cx="0" cy="0"/>
          <a:chOff x="0" y="0"/>
          <a:chExt cx="0" cy="0"/>
        </a:xfrm>
      </p:grpSpPr>
      <p:sp>
        <p:nvSpPr>
          <p:cNvPr id="56448" name="Google Shape;56448;p103"/>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6449" name="Google Shape;56449;p103"/>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6450" name="Google Shape;56450;p103"/>
          <p:cNvGrpSpPr/>
          <p:nvPr/>
        </p:nvGrpSpPr>
        <p:grpSpPr>
          <a:xfrm>
            <a:off x="8136115" y="586449"/>
            <a:ext cx="504055" cy="370495"/>
            <a:chOff x="3137" y="13119"/>
            <a:chExt cx="1935" cy="1422"/>
          </a:xfrm>
        </p:grpSpPr>
        <p:sp>
          <p:nvSpPr>
            <p:cNvPr id="56451" name="Google Shape;56451;p103"/>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452" name="Google Shape;56452;p103"/>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453" name="Google Shape;56453;p103"/>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6454" name="Google Shape;56454;p103"/>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6455" name="Google Shape;56455;p103"/>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1_自訂版面配置">
  <p:cSld name="1_自訂版面配置">
    <p:bg>
      <p:bgPr>
        <a:blipFill>
          <a:blip r:embed="rId2">
            <a:alphaModFix/>
          </a:blip>
          <a:stretch>
            <a:fillRect/>
          </a:stretch>
        </a:blipFill>
        <a:effectLst/>
      </p:bgPr>
    </p:bg>
    <p:spTree>
      <p:nvGrpSpPr>
        <p:cNvPr id="1" name="Shape 56456"/>
        <p:cNvGrpSpPr/>
        <p:nvPr/>
      </p:nvGrpSpPr>
      <p:grpSpPr>
        <a:xfrm>
          <a:off x="0" y="0"/>
          <a:ext cx="0" cy="0"/>
          <a:chOff x="0" y="0"/>
          <a:chExt cx="0" cy="0"/>
        </a:xfrm>
      </p:grpSpPr>
      <p:sp>
        <p:nvSpPr>
          <p:cNvPr id="56457" name="Google Shape;56457;p104"/>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6458" name="Google Shape;56458;p104"/>
          <p:cNvSpPr/>
          <p:nvPr/>
        </p:nvSpPr>
        <p:spPr>
          <a:xfrm>
            <a:off x="8028388"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sp>
        <p:nvSpPr>
          <p:cNvPr id="56459" name="Google Shape;56459;p104"/>
          <p:cNvSpPr txBox="1"/>
          <p:nvPr/>
        </p:nvSpPr>
        <p:spPr>
          <a:xfrm>
            <a:off x="-1200149" y="2"/>
            <a:ext cx="1176300" cy="246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00">
                <a:solidFill>
                  <a:srgbClr val="0D0D0D"/>
                </a:solidFill>
                <a:latin typeface="Arimo"/>
                <a:ea typeface="Arimo"/>
                <a:cs typeface="Arimo"/>
                <a:sym typeface="Arimo"/>
              </a:rPr>
              <a:t>結束頁</a:t>
            </a:r>
            <a:endParaRPr sz="1000">
              <a:solidFill>
                <a:srgbClr val="0D0D0D"/>
              </a:solidFill>
              <a:latin typeface="Arimo"/>
              <a:ea typeface="Arimo"/>
              <a:cs typeface="Arimo"/>
              <a:sym typeface="Arimo"/>
            </a:endParaRPr>
          </a:p>
        </p:txBody>
      </p:sp>
      <p:sp>
        <p:nvSpPr>
          <p:cNvPr id="56460" name="Google Shape;56460;p104"/>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6461" name="Google Shape;56461;p104"/>
          <p:cNvGrpSpPr/>
          <p:nvPr/>
        </p:nvGrpSpPr>
        <p:grpSpPr>
          <a:xfrm>
            <a:off x="8136115" y="586449"/>
            <a:ext cx="504055" cy="370495"/>
            <a:chOff x="3137" y="13119"/>
            <a:chExt cx="1935" cy="1422"/>
          </a:xfrm>
        </p:grpSpPr>
        <p:sp>
          <p:nvSpPr>
            <p:cNvPr id="56462" name="Google Shape;56462;p104"/>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463" name="Google Shape;56463;p104"/>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464" name="Google Shape;56464;p104"/>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6465" name="Google Shape;56465;p104"/>
          <p:cNvSpPr txBox="1">
            <a:spLocks noGrp="1"/>
          </p:cNvSpPr>
          <p:nvPr>
            <p:ph type="sldNum" idx="12"/>
          </p:nvPr>
        </p:nvSpPr>
        <p:spPr>
          <a:xfrm>
            <a:off x="8064000" y="6667973"/>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6466" name="Google Shape;56466;p104"/>
          <p:cNvSpPr txBox="1">
            <a:spLocks noGrp="1"/>
          </p:cNvSpPr>
          <p:nvPr>
            <p:ph type="dt" idx="10"/>
          </p:nvPr>
        </p:nvSpPr>
        <p:spPr>
          <a:xfrm>
            <a:off x="6984000" y="6667973"/>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467" name="Google Shape;56467;p104"/>
          <p:cNvSpPr txBox="1"/>
          <p:nvPr/>
        </p:nvSpPr>
        <p:spPr>
          <a:xfrm>
            <a:off x="-1200149" y="2"/>
            <a:ext cx="1176300" cy="246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00">
                <a:solidFill>
                  <a:srgbClr val="0D0D0D"/>
                </a:solidFill>
                <a:latin typeface="Arimo"/>
                <a:ea typeface="Arimo"/>
                <a:cs typeface="Arimo"/>
                <a:sym typeface="Arimo"/>
              </a:rPr>
              <a:t>結束頁</a:t>
            </a:r>
            <a:endParaRPr sz="1000">
              <a:solidFill>
                <a:srgbClr val="0D0D0D"/>
              </a:solidFill>
              <a:latin typeface="Arimo"/>
              <a:ea typeface="Arimo"/>
              <a:cs typeface="Arimo"/>
              <a:sym typeface="Arimo"/>
            </a:endParaRPr>
          </a:p>
        </p:txBody>
      </p:sp>
      <p:grpSp>
        <p:nvGrpSpPr>
          <p:cNvPr id="56468" name="Google Shape;56468;p104"/>
          <p:cNvGrpSpPr/>
          <p:nvPr/>
        </p:nvGrpSpPr>
        <p:grpSpPr>
          <a:xfrm>
            <a:off x="8136115" y="586449"/>
            <a:ext cx="504055" cy="370495"/>
            <a:chOff x="3137" y="13119"/>
            <a:chExt cx="1935" cy="1422"/>
          </a:xfrm>
        </p:grpSpPr>
        <p:sp>
          <p:nvSpPr>
            <p:cNvPr id="56469" name="Google Shape;56469;p104"/>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470" name="Google Shape;56470;p104"/>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471" name="Google Shape;56471;p104"/>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2_自訂版面配置">
  <p:cSld name="2_自訂版面配置">
    <p:spTree>
      <p:nvGrpSpPr>
        <p:cNvPr id="1" name="Shape 56472"/>
        <p:cNvGrpSpPr/>
        <p:nvPr/>
      </p:nvGrpSpPr>
      <p:grpSpPr>
        <a:xfrm>
          <a:off x="0" y="0"/>
          <a:ext cx="0" cy="0"/>
          <a:chOff x="0" y="0"/>
          <a:chExt cx="0" cy="0"/>
        </a:xfrm>
      </p:grpSpPr>
      <p:pic>
        <p:nvPicPr>
          <p:cNvPr id="56473" name="Google Shape;56473;p105" descr="C:\Users\Marketing\Desktop\法說會\END頁-2.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56474" name="Google Shape;56474;p105"/>
          <p:cNvSpPr txBox="1"/>
          <p:nvPr/>
        </p:nvSpPr>
        <p:spPr>
          <a:xfrm>
            <a:off x="-1200149" y="2"/>
            <a:ext cx="1176300" cy="246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00">
                <a:solidFill>
                  <a:srgbClr val="0D0D0D"/>
                </a:solidFill>
                <a:latin typeface="Arimo"/>
                <a:ea typeface="Arimo"/>
                <a:cs typeface="Arimo"/>
                <a:sym typeface="Arimo"/>
              </a:rPr>
              <a:t>結束頁</a:t>
            </a:r>
            <a:endParaRPr sz="1000">
              <a:solidFill>
                <a:srgbClr val="0D0D0D"/>
              </a:solidFill>
              <a:latin typeface="Arimo"/>
              <a:ea typeface="Arimo"/>
              <a:cs typeface="Arimo"/>
              <a:sym typeface="Arimo"/>
            </a:endParaRPr>
          </a:p>
        </p:txBody>
      </p:sp>
      <p:sp>
        <p:nvSpPr>
          <p:cNvPr id="56475" name="Google Shape;56475;p105"/>
          <p:cNvSpPr txBox="1"/>
          <p:nvPr/>
        </p:nvSpPr>
        <p:spPr>
          <a:xfrm>
            <a:off x="1763245" y="4437114"/>
            <a:ext cx="47529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0C489C"/>
                </a:solidFill>
                <a:latin typeface="Arimo"/>
                <a:ea typeface="Arimo"/>
                <a:cs typeface="Arimo"/>
                <a:sym typeface="Arimo"/>
              </a:rPr>
              <a:t>www.idtech.com.tw</a:t>
            </a:r>
            <a:endParaRPr sz="1200">
              <a:solidFill>
                <a:srgbClr val="0C489C"/>
              </a:solidFill>
              <a:latin typeface="Arimo"/>
              <a:ea typeface="Arimo"/>
              <a:cs typeface="Arimo"/>
              <a:sym typeface="Arimo"/>
            </a:endParaRPr>
          </a:p>
        </p:txBody>
      </p:sp>
      <p:sp>
        <p:nvSpPr>
          <p:cNvPr id="56476" name="Google Shape;56476;p105"/>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6477" name="Google Shape;56477;p105"/>
          <p:cNvGrpSpPr/>
          <p:nvPr/>
        </p:nvGrpSpPr>
        <p:grpSpPr>
          <a:xfrm>
            <a:off x="8136115" y="586449"/>
            <a:ext cx="504055" cy="370495"/>
            <a:chOff x="3137" y="13119"/>
            <a:chExt cx="1935" cy="1422"/>
          </a:xfrm>
        </p:grpSpPr>
        <p:sp>
          <p:nvSpPr>
            <p:cNvPr id="56478" name="Google Shape;56478;p105"/>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479" name="Google Shape;56479;p105"/>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480" name="Google Shape;56480;p105"/>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6481" name="Google Shape;56481;p105"/>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6482" name="Google Shape;56482;p105"/>
          <p:cNvSpPr/>
          <p:nvPr/>
        </p:nvSpPr>
        <p:spPr>
          <a:xfrm>
            <a:off x="8028388"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sp>
        <p:nvSpPr>
          <p:cNvPr id="56483" name="Google Shape;56483;p105"/>
          <p:cNvSpPr txBox="1"/>
          <p:nvPr/>
        </p:nvSpPr>
        <p:spPr>
          <a:xfrm>
            <a:off x="-1200149" y="2"/>
            <a:ext cx="1176300" cy="246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00">
                <a:solidFill>
                  <a:srgbClr val="0D0D0D"/>
                </a:solidFill>
                <a:latin typeface="Arimo"/>
                <a:ea typeface="Arimo"/>
                <a:cs typeface="Arimo"/>
                <a:sym typeface="Arimo"/>
              </a:rPr>
              <a:t>結束頁</a:t>
            </a:r>
            <a:endParaRPr sz="1000">
              <a:solidFill>
                <a:srgbClr val="0D0D0D"/>
              </a:solidFill>
              <a:latin typeface="Arimo"/>
              <a:ea typeface="Arimo"/>
              <a:cs typeface="Arimo"/>
              <a:sym typeface="Arimo"/>
            </a:endParaRPr>
          </a:p>
        </p:txBody>
      </p:sp>
      <p:grpSp>
        <p:nvGrpSpPr>
          <p:cNvPr id="56484" name="Google Shape;56484;p105"/>
          <p:cNvGrpSpPr/>
          <p:nvPr/>
        </p:nvGrpSpPr>
        <p:grpSpPr>
          <a:xfrm>
            <a:off x="8136115" y="586449"/>
            <a:ext cx="504055" cy="370495"/>
            <a:chOff x="3137" y="13119"/>
            <a:chExt cx="1935" cy="1422"/>
          </a:xfrm>
        </p:grpSpPr>
        <p:sp>
          <p:nvSpPr>
            <p:cNvPr id="56485" name="Google Shape;56485;p105"/>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486" name="Google Shape;56486;p105"/>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487" name="Google Shape;56487;p105"/>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6488" name="Google Shape;56488;p105"/>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6489" name="Google Shape;56489;p105"/>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1_標題及物件" type="obj">
  <p:cSld name="OBJECT">
    <p:spTree>
      <p:nvGrpSpPr>
        <p:cNvPr id="1" name="Shape 56495"/>
        <p:cNvGrpSpPr/>
        <p:nvPr/>
      </p:nvGrpSpPr>
      <p:grpSpPr>
        <a:xfrm>
          <a:off x="0" y="0"/>
          <a:ext cx="0" cy="0"/>
          <a:chOff x="0" y="0"/>
          <a:chExt cx="0" cy="0"/>
        </a:xfrm>
      </p:grpSpPr>
      <p:pic>
        <p:nvPicPr>
          <p:cNvPr id="56496" name="Google Shape;56496;p107"/>
          <p:cNvPicPr preferRelativeResize="0"/>
          <p:nvPr/>
        </p:nvPicPr>
        <p:blipFill rotWithShape="1">
          <a:blip r:embed="rId2">
            <a:alphaModFix/>
          </a:blip>
          <a:srcRect/>
          <a:stretch/>
        </p:blipFill>
        <p:spPr>
          <a:xfrm>
            <a:off x="0" y="1335163"/>
            <a:ext cx="9143999" cy="5334200"/>
          </a:xfrm>
          <a:prstGeom prst="rect">
            <a:avLst/>
          </a:prstGeom>
          <a:noFill/>
          <a:ln>
            <a:noFill/>
          </a:ln>
        </p:spPr>
      </p:pic>
      <p:sp>
        <p:nvSpPr>
          <p:cNvPr id="56497" name="Google Shape;56497;p107"/>
          <p:cNvSpPr/>
          <p:nvPr/>
        </p:nvSpPr>
        <p:spPr>
          <a:xfrm>
            <a:off x="-1" y="6678000"/>
            <a:ext cx="9144000" cy="18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i="1">
                <a:solidFill>
                  <a:srgbClr val="FFFFFF"/>
                </a:solidFill>
                <a:latin typeface="Calibri"/>
                <a:ea typeface="Calibri"/>
                <a:cs typeface="Calibri"/>
                <a:sym typeface="Calibri"/>
              </a:rPr>
              <a:t>Proprietary and Confidential to IDT, for Authorized Clients only</a:t>
            </a:r>
            <a:endParaRPr/>
          </a:p>
        </p:txBody>
      </p:sp>
      <p:sp>
        <p:nvSpPr>
          <p:cNvPr id="56498" name="Google Shape;56498;p107"/>
          <p:cNvSpPr/>
          <p:nvPr/>
        </p:nvSpPr>
        <p:spPr>
          <a:xfrm>
            <a:off x="8027992" y="2"/>
            <a:ext cx="693600" cy="1052400"/>
          </a:xfrm>
          <a:prstGeom prst="rect">
            <a:avLst/>
          </a:prstGeom>
          <a:solidFill>
            <a:srgbClr val="0C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1411ED"/>
              </a:solidFill>
              <a:latin typeface="Calibri"/>
              <a:ea typeface="Calibri"/>
              <a:cs typeface="Calibri"/>
              <a:sym typeface="Calibri"/>
            </a:endParaRPr>
          </a:p>
        </p:txBody>
      </p:sp>
      <p:grpSp>
        <p:nvGrpSpPr>
          <p:cNvPr id="56499" name="Google Shape;56499;p107"/>
          <p:cNvGrpSpPr/>
          <p:nvPr/>
        </p:nvGrpSpPr>
        <p:grpSpPr>
          <a:xfrm>
            <a:off x="8136115" y="586449"/>
            <a:ext cx="504055" cy="370495"/>
            <a:chOff x="3137" y="13119"/>
            <a:chExt cx="1935" cy="1422"/>
          </a:xfrm>
        </p:grpSpPr>
        <p:sp>
          <p:nvSpPr>
            <p:cNvPr id="56500" name="Google Shape;56500;p107"/>
            <p:cNvSpPr/>
            <p:nvPr/>
          </p:nvSpPr>
          <p:spPr>
            <a:xfrm>
              <a:off x="3137" y="13526"/>
              <a:ext cx="489" cy="673"/>
            </a:xfrm>
            <a:custGeom>
              <a:avLst/>
              <a:gdLst/>
              <a:ahLst/>
              <a:cxnLst/>
              <a:rect l="l" t="t" r="r" b="b"/>
              <a:pathLst>
                <a:path w="489" h="673" extrusionOk="0">
                  <a:moveTo>
                    <a:pt x="165" y="0"/>
                  </a:moveTo>
                  <a:lnTo>
                    <a:pt x="0" y="673"/>
                  </a:lnTo>
                  <a:lnTo>
                    <a:pt x="318" y="673"/>
                  </a:lnTo>
                  <a:lnTo>
                    <a:pt x="489" y="0"/>
                  </a:lnTo>
                  <a:lnTo>
                    <a:pt x="472" y="0"/>
                  </a:lnTo>
                  <a:lnTo>
                    <a:pt x="16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501" name="Google Shape;56501;p107"/>
            <p:cNvSpPr/>
            <p:nvPr/>
          </p:nvSpPr>
          <p:spPr>
            <a:xfrm>
              <a:off x="3420" y="13320"/>
              <a:ext cx="1652" cy="1221"/>
            </a:xfrm>
            <a:custGeom>
              <a:avLst/>
              <a:gdLst/>
              <a:ahLst/>
              <a:cxnLst/>
              <a:rect l="l" t="t" r="r" b="b"/>
              <a:pathLst>
                <a:path w="280" h="207" extrusionOk="0">
                  <a:moveTo>
                    <a:pt x="240" y="61"/>
                  </a:moveTo>
                  <a:cubicBezTo>
                    <a:pt x="243" y="61"/>
                    <a:pt x="274" y="61"/>
                    <a:pt x="274" y="61"/>
                  </a:cubicBezTo>
                  <a:cubicBezTo>
                    <a:pt x="280" y="35"/>
                    <a:pt x="280" y="35"/>
                    <a:pt x="280" y="35"/>
                  </a:cubicBezTo>
                  <a:cubicBezTo>
                    <a:pt x="246" y="35"/>
                    <a:pt x="246" y="35"/>
                    <a:pt x="246" y="35"/>
                  </a:cubicBezTo>
                  <a:cubicBezTo>
                    <a:pt x="255" y="0"/>
                    <a:pt x="255" y="0"/>
                    <a:pt x="255" y="0"/>
                  </a:cubicBezTo>
                  <a:cubicBezTo>
                    <a:pt x="252" y="0"/>
                    <a:pt x="252" y="0"/>
                    <a:pt x="252" y="0"/>
                  </a:cubicBezTo>
                  <a:cubicBezTo>
                    <a:pt x="197" y="7"/>
                    <a:pt x="197" y="7"/>
                    <a:pt x="197" y="7"/>
                  </a:cubicBezTo>
                  <a:cubicBezTo>
                    <a:pt x="191" y="35"/>
                    <a:pt x="191" y="35"/>
                    <a:pt x="191" y="35"/>
                  </a:cubicBezTo>
                  <a:cubicBezTo>
                    <a:pt x="117" y="35"/>
                    <a:pt x="117" y="35"/>
                    <a:pt x="117" y="35"/>
                  </a:cubicBezTo>
                  <a:cubicBezTo>
                    <a:pt x="117" y="35"/>
                    <a:pt x="103" y="87"/>
                    <a:pt x="102" y="93"/>
                  </a:cubicBezTo>
                  <a:cubicBezTo>
                    <a:pt x="96" y="86"/>
                    <a:pt x="85" y="82"/>
                    <a:pt x="72" y="82"/>
                  </a:cubicBezTo>
                  <a:cubicBezTo>
                    <a:pt x="31" y="82"/>
                    <a:pt x="9" y="115"/>
                    <a:pt x="3" y="138"/>
                  </a:cubicBezTo>
                  <a:cubicBezTo>
                    <a:pt x="0" y="154"/>
                    <a:pt x="3" y="172"/>
                    <a:pt x="13" y="185"/>
                  </a:cubicBezTo>
                  <a:cubicBezTo>
                    <a:pt x="19" y="194"/>
                    <a:pt x="31" y="204"/>
                    <a:pt x="51" y="206"/>
                  </a:cubicBezTo>
                  <a:cubicBezTo>
                    <a:pt x="55" y="207"/>
                    <a:pt x="59" y="207"/>
                    <a:pt x="63" y="207"/>
                  </a:cubicBezTo>
                  <a:cubicBezTo>
                    <a:pt x="81" y="207"/>
                    <a:pt x="95" y="202"/>
                    <a:pt x="109" y="192"/>
                  </a:cubicBezTo>
                  <a:cubicBezTo>
                    <a:pt x="127" y="179"/>
                    <a:pt x="138" y="161"/>
                    <a:pt x="144" y="137"/>
                  </a:cubicBezTo>
                  <a:cubicBezTo>
                    <a:pt x="163" y="61"/>
                    <a:pt x="163" y="61"/>
                    <a:pt x="163" y="61"/>
                  </a:cubicBezTo>
                  <a:cubicBezTo>
                    <a:pt x="165" y="61"/>
                    <a:pt x="181" y="61"/>
                    <a:pt x="185" y="61"/>
                  </a:cubicBezTo>
                  <a:cubicBezTo>
                    <a:pt x="184" y="65"/>
                    <a:pt x="170" y="122"/>
                    <a:pt x="170" y="122"/>
                  </a:cubicBezTo>
                  <a:cubicBezTo>
                    <a:pt x="168" y="126"/>
                    <a:pt x="168" y="131"/>
                    <a:pt x="168" y="134"/>
                  </a:cubicBezTo>
                  <a:cubicBezTo>
                    <a:pt x="168" y="141"/>
                    <a:pt x="170" y="146"/>
                    <a:pt x="173" y="151"/>
                  </a:cubicBezTo>
                  <a:cubicBezTo>
                    <a:pt x="179" y="158"/>
                    <a:pt x="190" y="162"/>
                    <a:pt x="207" y="162"/>
                  </a:cubicBezTo>
                  <a:cubicBezTo>
                    <a:pt x="224" y="162"/>
                    <a:pt x="241" y="159"/>
                    <a:pt x="255" y="154"/>
                  </a:cubicBezTo>
                  <a:cubicBezTo>
                    <a:pt x="256" y="154"/>
                    <a:pt x="256" y="154"/>
                    <a:pt x="256" y="154"/>
                  </a:cubicBezTo>
                  <a:cubicBezTo>
                    <a:pt x="255" y="129"/>
                    <a:pt x="255" y="129"/>
                    <a:pt x="255" y="129"/>
                  </a:cubicBezTo>
                  <a:cubicBezTo>
                    <a:pt x="252" y="130"/>
                    <a:pt x="252" y="130"/>
                    <a:pt x="252" y="130"/>
                  </a:cubicBezTo>
                  <a:cubicBezTo>
                    <a:pt x="247" y="132"/>
                    <a:pt x="243" y="133"/>
                    <a:pt x="238" y="133"/>
                  </a:cubicBezTo>
                  <a:cubicBezTo>
                    <a:pt x="236" y="133"/>
                    <a:pt x="233" y="133"/>
                    <a:pt x="230" y="129"/>
                  </a:cubicBezTo>
                  <a:cubicBezTo>
                    <a:pt x="227" y="125"/>
                    <a:pt x="226" y="117"/>
                    <a:pt x="229" y="106"/>
                  </a:cubicBezTo>
                  <a:cubicBezTo>
                    <a:pt x="229" y="106"/>
                    <a:pt x="238" y="69"/>
                    <a:pt x="240" y="61"/>
                  </a:cubicBezTo>
                  <a:close/>
                  <a:moveTo>
                    <a:pt x="62" y="181"/>
                  </a:moveTo>
                  <a:cubicBezTo>
                    <a:pt x="58" y="181"/>
                    <a:pt x="55" y="179"/>
                    <a:pt x="53" y="176"/>
                  </a:cubicBezTo>
                  <a:cubicBezTo>
                    <a:pt x="48" y="170"/>
                    <a:pt x="47" y="159"/>
                    <a:pt x="51" y="145"/>
                  </a:cubicBezTo>
                  <a:cubicBezTo>
                    <a:pt x="56" y="123"/>
                    <a:pt x="67" y="109"/>
                    <a:pt x="79" y="109"/>
                  </a:cubicBezTo>
                  <a:cubicBezTo>
                    <a:pt x="83" y="109"/>
                    <a:pt x="86" y="111"/>
                    <a:pt x="88" y="114"/>
                  </a:cubicBezTo>
                  <a:cubicBezTo>
                    <a:pt x="93" y="119"/>
                    <a:pt x="93" y="130"/>
                    <a:pt x="90" y="145"/>
                  </a:cubicBezTo>
                  <a:cubicBezTo>
                    <a:pt x="86" y="163"/>
                    <a:pt x="75" y="181"/>
                    <a:pt x="62" y="18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502" name="Google Shape;56502;p107"/>
            <p:cNvSpPr/>
            <p:nvPr/>
          </p:nvSpPr>
          <p:spPr>
            <a:xfrm>
              <a:off x="3308" y="13119"/>
              <a:ext cx="413" cy="366"/>
            </a:xfrm>
            <a:custGeom>
              <a:avLst/>
              <a:gdLst/>
              <a:ahLst/>
              <a:cxnLst/>
              <a:rect l="l" t="t" r="r" b="b"/>
              <a:pathLst>
                <a:path w="70" h="62" extrusionOk="0">
                  <a:moveTo>
                    <a:pt x="64" y="17"/>
                  </a:moveTo>
                  <a:cubicBezTo>
                    <a:pt x="70" y="30"/>
                    <a:pt x="62" y="47"/>
                    <a:pt x="46" y="54"/>
                  </a:cubicBezTo>
                  <a:cubicBezTo>
                    <a:pt x="31" y="62"/>
                    <a:pt x="13" y="58"/>
                    <a:pt x="7" y="45"/>
                  </a:cubicBezTo>
                  <a:cubicBezTo>
                    <a:pt x="0" y="32"/>
                    <a:pt x="8" y="16"/>
                    <a:pt x="24" y="8"/>
                  </a:cubicBezTo>
                  <a:cubicBezTo>
                    <a:pt x="40" y="0"/>
                    <a:pt x="58" y="4"/>
                    <a:pt x="64" y="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6503" name="Google Shape;56503;p107"/>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504" name="Google Shape;56504;p107"/>
          <p:cNvSpPr txBox="1">
            <a:spLocks noGrp="1"/>
          </p:cNvSpPr>
          <p:nvPr>
            <p:ph type="body" idx="1"/>
          </p:nvPr>
        </p:nvSpPr>
        <p:spPr>
          <a:xfrm>
            <a:off x="432000" y="1260000"/>
            <a:ext cx="8280000" cy="5040000"/>
          </a:xfrm>
          <a:prstGeom prst="rect">
            <a:avLst/>
          </a:prstGeom>
          <a:noFill/>
          <a:ln>
            <a:noFill/>
          </a:ln>
        </p:spPr>
        <p:txBody>
          <a:bodyPr spcFirstLastPara="1" wrap="square" lIns="91425" tIns="45700" rIns="91425" bIns="45700" anchor="t" anchorCtr="0">
            <a:noAutofit/>
          </a:bodyPr>
          <a:lstStyle>
            <a:lvl1pPr marL="457200" lvl="0" indent="-419100" algn="l" rtl="0">
              <a:spcBef>
                <a:spcPts val="600"/>
              </a:spcBef>
              <a:spcAft>
                <a:spcPts val="0"/>
              </a:spcAft>
              <a:buClr>
                <a:srgbClr val="0070C0"/>
              </a:buClr>
              <a:buSzPts val="3000"/>
              <a:buChar char="•"/>
              <a:defRPr sz="3000"/>
            </a:lvl1pPr>
            <a:lvl2pPr marL="914400" lvl="1" indent="-342900" algn="l" rtl="0">
              <a:spcBef>
                <a:spcPts val="600"/>
              </a:spcBef>
              <a:spcAft>
                <a:spcPts val="0"/>
              </a:spcAft>
              <a:buClr>
                <a:srgbClr val="0070C0"/>
              </a:buClr>
              <a:buSzPts val="1800"/>
              <a:buChar char="⮚"/>
              <a:defRPr sz="2400"/>
            </a:lvl2pPr>
            <a:lvl3pPr marL="1371600" lvl="2" indent="-320039" algn="l" rtl="0">
              <a:spcBef>
                <a:spcPts val="600"/>
              </a:spcBef>
              <a:spcAft>
                <a:spcPts val="0"/>
              </a:spcAft>
              <a:buClr>
                <a:srgbClr val="0070C0"/>
              </a:buClr>
              <a:buSzPts val="1440"/>
              <a:buChar char="■"/>
              <a:defRPr/>
            </a:lvl3pPr>
            <a:lvl4pPr marL="1828800" lvl="3" indent="-304800" algn="l" rtl="0">
              <a:spcBef>
                <a:spcPts val="600"/>
              </a:spcBef>
              <a:spcAft>
                <a:spcPts val="0"/>
              </a:spcAft>
              <a:buClr>
                <a:srgbClr val="0070C0"/>
              </a:buClr>
              <a:buSzPts val="1200"/>
              <a:buChar char="◆"/>
              <a:defRPr/>
            </a:lvl4pPr>
            <a:lvl5pPr marL="2286000" lvl="4" indent="-355600" algn="l" rtl="0">
              <a:spcBef>
                <a:spcPts val="600"/>
              </a:spcBef>
              <a:spcAft>
                <a:spcPts val="0"/>
              </a:spcAft>
              <a:buClr>
                <a:srgbClr val="0070C0"/>
              </a:buClr>
              <a:buSzPts val="20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6505" name="Google Shape;56505;p107"/>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6506" name="Google Shape;56506;p107"/>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000">
                <a:solidFill>
                  <a:schemeClr val="lt1"/>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56507" name="Google Shape;56507;p107"/>
          <p:cNvCxnSpPr/>
          <p:nvPr/>
        </p:nvCxnSpPr>
        <p:spPr>
          <a:xfrm>
            <a:off x="432000" y="1080000"/>
            <a:ext cx="8280000" cy="0"/>
          </a:xfrm>
          <a:prstGeom prst="straightConnector1">
            <a:avLst/>
          </a:prstGeom>
          <a:noFill/>
          <a:ln w="9525" cap="flat" cmpd="sng">
            <a:solidFill>
              <a:srgbClr val="4A7DBA"/>
            </a:solidFill>
            <a:prstDash val="solid"/>
            <a:round/>
            <a:headEnd type="none" w="sm" len="sm"/>
            <a:tailEnd type="none" w="sm" len="sm"/>
          </a:ln>
        </p:spPr>
      </p:cxn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slideLayout" Target="../slideLayouts/slideLayout139.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5" Type="http://schemas.openxmlformats.org/officeDocument/2006/relationships/theme" Target="../theme/theme10.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slideLayout" Target="../slideLayouts/slideLayout14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slideLayout" Target="../slideLayouts/slideLayout153.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slideLayout" Target="../slideLayouts/slideLayout152.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5" Type="http://schemas.openxmlformats.org/officeDocument/2006/relationships/theme" Target="../theme/theme11.xml"/><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slideLayout" Target="../slideLayouts/slideLayout15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slideLayout" Target="../slideLayouts/slideLayout167.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slideLayout" Target="../slideLayouts/slideLayout166.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5" Type="http://schemas.openxmlformats.org/officeDocument/2006/relationships/theme" Target="../theme/theme12.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slideLayout" Target="../slideLayouts/slideLayout16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slideLayout" Target="../slideLayouts/slideLayout181.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slideLayout" Target="../slideLayouts/slideLayout180.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5" Type="http://schemas.openxmlformats.org/officeDocument/2006/relationships/theme" Target="../theme/theme1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 Id="rId14" Type="http://schemas.openxmlformats.org/officeDocument/2006/relationships/slideLayout" Target="../slideLayouts/slideLayout18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heme" Target="../theme/theme5.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theme" Target="../theme/theme6.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theme" Target="../theme/theme7.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5" Type="http://schemas.openxmlformats.org/officeDocument/2006/relationships/theme" Target="../theme/theme8.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theme" Target="../theme/theme9.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307"/>
        <p:cNvGrpSpPr/>
        <p:nvPr/>
      </p:nvGrpSpPr>
      <p:grpSpPr>
        <a:xfrm>
          <a:off x="0" y="0"/>
          <a:ext cx="0" cy="0"/>
          <a:chOff x="0" y="0"/>
          <a:chExt cx="0" cy="0"/>
        </a:xfrm>
      </p:grpSpPr>
      <p:sp>
        <p:nvSpPr>
          <p:cNvPr id="55308" name="Google Shape;55308;p1"/>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000" b="1" i="0" u="none" strike="noStrike" cap="none">
                <a:solidFill>
                  <a:srgbClr val="002060"/>
                </a:solidFill>
                <a:effectLst>
                  <a:outerShdw blurRad="38100" dist="38100" dir="2700000" algn="tl">
                    <a:srgbClr val="000000">
                      <a:alpha val="43137"/>
                    </a:srgbClr>
                  </a:outerShdw>
                </a:effectLst>
                <a:latin typeface="Arial"/>
                <a:ea typeface="Arial"/>
                <a:cs typeface="Arial"/>
                <a:sym typeface="Arial"/>
              </a:defRPr>
            </a:lvl1pPr>
            <a:lvl2pPr marR="0" lvl="1" algn="l" rtl="0">
              <a:spcBef>
                <a:spcPts val="0"/>
              </a:spcBef>
              <a:spcAft>
                <a:spcPts val="0"/>
              </a:spcAft>
              <a:buSzPts val="1400"/>
              <a:buNone/>
              <a:defRPr sz="4000" b="0" i="0" u="none" strike="noStrike" cap="none">
                <a:solidFill>
                  <a:srgbClr val="0000CC"/>
                </a:solidFill>
                <a:latin typeface="Arimo"/>
                <a:ea typeface="Arimo"/>
                <a:cs typeface="Arimo"/>
                <a:sym typeface="Arimo"/>
              </a:defRPr>
            </a:lvl2pPr>
            <a:lvl3pPr marR="0" lvl="2" algn="l" rtl="0">
              <a:spcBef>
                <a:spcPts val="0"/>
              </a:spcBef>
              <a:spcAft>
                <a:spcPts val="0"/>
              </a:spcAft>
              <a:buSzPts val="1400"/>
              <a:buNone/>
              <a:defRPr sz="4000" b="0" i="0" u="none" strike="noStrike" cap="none">
                <a:solidFill>
                  <a:srgbClr val="0000CC"/>
                </a:solidFill>
                <a:latin typeface="Arimo"/>
                <a:ea typeface="Arimo"/>
                <a:cs typeface="Arimo"/>
                <a:sym typeface="Arimo"/>
              </a:defRPr>
            </a:lvl3pPr>
            <a:lvl4pPr marR="0" lvl="3" algn="l" rtl="0">
              <a:spcBef>
                <a:spcPts val="0"/>
              </a:spcBef>
              <a:spcAft>
                <a:spcPts val="0"/>
              </a:spcAft>
              <a:buSzPts val="1400"/>
              <a:buNone/>
              <a:defRPr sz="4000" b="0" i="0" u="none" strike="noStrike" cap="none">
                <a:solidFill>
                  <a:srgbClr val="0000CC"/>
                </a:solidFill>
                <a:latin typeface="Arimo"/>
                <a:ea typeface="Arimo"/>
                <a:cs typeface="Arimo"/>
                <a:sym typeface="Arimo"/>
              </a:defRPr>
            </a:lvl4pPr>
            <a:lvl5pPr marR="0" lvl="4" algn="l" rtl="0">
              <a:spcBef>
                <a:spcPts val="0"/>
              </a:spcBef>
              <a:spcAft>
                <a:spcPts val="0"/>
              </a:spcAft>
              <a:buSzPts val="1400"/>
              <a:buNone/>
              <a:defRPr sz="4000" b="0" i="0" u="none" strike="noStrike" cap="none">
                <a:solidFill>
                  <a:srgbClr val="0000CC"/>
                </a:solidFill>
                <a:latin typeface="Arimo"/>
                <a:ea typeface="Arimo"/>
                <a:cs typeface="Arimo"/>
                <a:sym typeface="Arimo"/>
              </a:defRPr>
            </a:lvl5pPr>
            <a:lvl6pPr marR="0" lvl="5" algn="l" rtl="0">
              <a:spcBef>
                <a:spcPts val="0"/>
              </a:spcBef>
              <a:spcAft>
                <a:spcPts val="0"/>
              </a:spcAft>
              <a:buSzPts val="1400"/>
              <a:buNone/>
              <a:defRPr sz="4000" b="0" i="0" u="none" strike="noStrike" cap="none">
                <a:solidFill>
                  <a:srgbClr val="0000CC"/>
                </a:solidFill>
                <a:latin typeface="Arimo"/>
                <a:ea typeface="Arimo"/>
                <a:cs typeface="Arimo"/>
                <a:sym typeface="Arimo"/>
              </a:defRPr>
            </a:lvl6pPr>
            <a:lvl7pPr marR="0" lvl="6" algn="l" rtl="0">
              <a:spcBef>
                <a:spcPts val="0"/>
              </a:spcBef>
              <a:spcAft>
                <a:spcPts val="0"/>
              </a:spcAft>
              <a:buSzPts val="1400"/>
              <a:buNone/>
              <a:defRPr sz="4000" b="0" i="0" u="none" strike="noStrike" cap="none">
                <a:solidFill>
                  <a:srgbClr val="0000CC"/>
                </a:solidFill>
                <a:latin typeface="Arimo"/>
                <a:ea typeface="Arimo"/>
                <a:cs typeface="Arimo"/>
                <a:sym typeface="Arimo"/>
              </a:defRPr>
            </a:lvl7pPr>
            <a:lvl8pPr marR="0" lvl="7" algn="l" rtl="0">
              <a:spcBef>
                <a:spcPts val="0"/>
              </a:spcBef>
              <a:spcAft>
                <a:spcPts val="0"/>
              </a:spcAft>
              <a:buSzPts val="1400"/>
              <a:buNone/>
              <a:defRPr sz="4000" b="0" i="0" u="none" strike="noStrike" cap="none">
                <a:solidFill>
                  <a:srgbClr val="0000CC"/>
                </a:solidFill>
                <a:latin typeface="Arimo"/>
                <a:ea typeface="Arimo"/>
                <a:cs typeface="Arimo"/>
                <a:sym typeface="Arimo"/>
              </a:defRPr>
            </a:lvl8pPr>
            <a:lvl9pPr marR="0" lvl="8" algn="l" rtl="0">
              <a:spcBef>
                <a:spcPts val="0"/>
              </a:spcBef>
              <a:spcAft>
                <a:spcPts val="0"/>
              </a:spcAft>
              <a:buSzPts val="1400"/>
              <a:buNone/>
              <a:defRPr sz="4000" b="0" i="0" u="none" strike="noStrike" cap="none">
                <a:solidFill>
                  <a:srgbClr val="0000CC"/>
                </a:solidFill>
                <a:latin typeface="Arimo"/>
                <a:ea typeface="Arimo"/>
                <a:cs typeface="Arimo"/>
                <a:sym typeface="Arimo"/>
              </a:defRPr>
            </a:lvl9pPr>
          </a:lstStyle>
          <a:p>
            <a:endParaRPr/>
          </a:p>
        </p:txBody>
      </p:sp>
      <p:sp>
        <p:nvSpPr>
          <p:cNvPr id="55309" name="Google Shape;55309;p1"/>
          <p:cNvSpPr txBox="1">
            <a:spLocks noGrp="1"/>
          </p:cNvSpPr>
          <p:nvPr>
            <p:ph type="body" idx="1"/>
          </p:nvPr>
        </p:nvSpPr>
        <p:spPr>
          <a:xfrm>
            <a:off x="432000" y="1260000"/>
            <a:ext cx="8280000" cy="50400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00"/>
              </a:spcBef>
              <a:spcAft>
                <a:spcPts val="0"/>
              </a:spcAft>
              <a:buClr>
                <a:srgbClr val="00B0F0"/>
              </a:buClr>
              <a:buSzPts val="3200"/>
              <a:buFont typeface="Arial"/>
              <a:buChar char="•"/>
              <a:defRPr sz="3200" b="1" i="0" u="none" strike="noStrike" cap="none">
                <a:solidFill>
                  <a:srgbClr val="262626"/>
                </a:solidFill>
                <a:latin typeface="Arial"/>
                <a:ea typeface="Arial"/>
                <a:cs typeface="Arial"/>
                <a:sym typeface="Arial"/>
              </a:defRPr>
            </a:lvl1pPr>
            <a:lvl2pPr marL="914400" marR="0" lvl="1" indent="-361950" algn="l" rtl="0">
              <a:spcBef>
                <a:spcPts val="600"/>
              </a:spcBef>
              <a:spcAft>
                <a:spcPts val="0"/>
              </a:spcAft>
              <a:buClr>
                <a:srgbClr val="00B0F0"/>
              </a:buClr>
              <a:buSzPts val="2100"/>
              <a:buFont typeface="Noto Sans Symbols"/>
              <a:buChar char="⮚"/>
              <a:defRPr sz="2800" b="0" i="0" u="none" strike="noStrike" cap="none">
                <a:solidFill>
                  <a:srgbClr val="262626"/>
                </a:solidFill>
                <a:latin typeface="Arial"/>
                <a:ea typeface="Arial"/>
                <a:cs typeface="Arial"/>
                <a:sym typeface="Arial"/>
              </a:defRPr>
            </a:lvl2pPr>
            <a:lvl3pPr marL="1371600" marR="0" lvl="2" indent="-320039" algn="l" rtl="0">
              <a:spcBef>
                <a:spcPts val="600"/>
              </a:spcBef>
              <a:spcAft>
                <a:spcPts val="0"/>
              </a:spcAft>
              <a:buClr>
                <a:srgbClr val="00B0F0"/>
              </a:buClr>
              <a:buSzPts val="1440"/>
              <a:buFont typeface="Noto Sans Symbols"/>
              <a:buChar char="■"/>
              <a:defRPr sz="2400" b="0" i="0" u="none" strike="noStrike" cap="none">
                <a:solidFill>
                  <a:srgbClr val="262626"/>
                </a:solidFill>
                <a:latin typeface="Arial"/>
                <a:ea typeface="Arial"/>
                <a:cs typeface="Arial"/>
                <a:sym typeface="Arial"/>
              </a:defRPr>
            </a:lvl3pPr>
            <a:lvl4pPr marL="1828800" marR="0" lvl="3" indent="-304800" algn="l" rtl="0">
              <a:spcBef>
                <a:spcPts val="600"/>
              </a:spcBef>
              <a:spcAft>
                <a:spcPts val="0"/>
              </a:spcAft>
              <a:buClr>
                <a:srgbClr val="00B0F0"/>
              </a:buClr>
              <a:buSzPts val="1200"/>
              <a:buFont typeface="Noto Sans Symbols"/>
              <a:buChar char="◆"/>
              <a:defRPr sz="2000" b="0" i="0" u="none" strike="noStrike" cap="none">
                <a:solidFill>
                  <a:srgbClr val="262626"/>
                </a:solidFill>
                <a:latin typeface="Arial"/>
                <a:ea typeface="Arial"/>
                <a:cs typeface="Arial"/>
                <a:sym typeface="Arial"/>
              </a:defRPr>
            </a:lvl4pPr>
            <a:lvl5pPr marL="2286000" marR="0" lvl="4" indent="-355600" algn="l" rtl="0">
              <a:spcBef>
                <a:spcPts val="600"/>
              </a:spcBef>
              <a:spcAft>
                <a:spcPts val="0"/>
              </a:spcAft>
              <a:buClr>
                <a:srgbClr val="00B0F0"/>
              </a:buClr>
              <a:buSzPts val="2000"/>
              <a:buFont typeface="Arial"/>
              <a:buChar char="»"/>
              <a:defRPr sz="2000" b="0" i="0" u="none" strike="noStrike" cap="none">
                <a:solidFill>
                  <a:srgbClr val="262626"/>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310" name="Google Shape;55310;p1"/>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b="0" i="0" u="none" strike="noStrike" cap="none">
                <a:solidFill>
                  <a:srgbClr val="FFFFFF"/>
                </a:solidFill>
                <a:latin typeface="Arimo"/>
                <a:ea typeface="Arimo"/>
                <a:cs typeface="Arimo"/>
                <a:sym typeface="Arimo"/>
              </a:defRPr>
            </a:lvl1pPr>
            <a:lvl2pPr marL="0" marR="0" lvl="1" indent="0" algn="r" rtl="0">
              <a:spcBef>
                <a:spcPts val="0"/>
              </a:spcBef>
              <a:spcAft>
                <a:spcPts val="0"/>
              </a:spcAft>
              <a:buNone/>
              <a:defRPr sz="1000" b="0" i="0" u="none" strike="noStrike" cap="none">
                <a:solidFill>
                  <a:srgbClr val="FFFFFF"/>
                </a:solidFill>
                <a:latin typeface="Arimo"/>
                <a:ea typeface="Arimo"/>
                <a:cs typeface="Arimo"/>
                <a:sym typeface="Arimo"/>
              </a:defRPr>
            </a:lvl2pPr>
            <a:lvl3pPr marL="0" marR="0" lvl="2" indent="0" algn="r" rtl="0">
              <a:spcBef>
                <a:spcPts val="0"/>
              </a:spcBef>
              <a:spcAft>
                <a:spcPts val="0"/>
              </a:spcAft>
              <a:buNone/>
              <a:defRPr sz="1000" b="0" i="0" u="none" strike="noStrike" cap="none">
                <a:solidFill>
                  <a:srgbClr val="FFFFFF"/>
                </a:solidFill>
                <a:latin typeface="Arimo"/>
                <a:ea typeface="Arimo"/>
                <a:cs typeface="Arimo"/>
                <a:sym typeface="Arimo"/>
              </a:defRPr>
            </a:lvl3pPr>
            <a:lvl4pPr marL="0" marR="0" lvl="3" indent="0" algn="r" rtl="0">
              <a:spcBef>
                <a:spcPts val="0"/>
              </a:spcBef>
              <a:spcAft>
                <a:spcPts val="0"/>
              </a:spcAft>
              <a:buNone/>
              <a:defRPr sz="1000" b="0" i="0" u="none" strike="noStrike" cap="none">
                <a:solidFill>
                  <a:srgbClr val="FFFFFF"/>
                </a:solidFill>
                <a:latin typeface="Arimo"/>
                <a:ea typeface="Arimo"/>
                <a:cs typeface="Arimo"/>
                <a:sym typeface="Arimo"/>
              </a:defRPr>
            </a:lvl4pPr>
            <a:lvl5pPr marL="0" marR="0" lvl="4" indent="0" algn="r" rtl="0">
              <a:spcBef>
                <a:spcPts val="0"/>
              </a:spcBef>
              <a:spcAft>
                <a:spcPts val="0"/>
              </a:spcAft>
              <a:buNone/>
              <a:defRPr sz="1000" b="0" i="0" u="none" strike="noStrike" cap="none">
                <a:solidFill>
                  <a:srgbClr val="FFFFFF"/>
                </a:solidFill>
                <a:latin typeface="Arimo"/>
                <a:ea typeface="Arimo"/>
                <a:cs typeface="Arimo"/>
                <a:sym typeface="Arimo"/>
              </a:defRPr>
            </a:lvl5pPr>
            <a:lvl6pPr marL="0" marR="0" lvl="5" indent="0" algn="r" rtl="0">
              <a:spcBef>
                <a:spcPts val="0"/>
              </a:spcBef>
              <a:spcAft>
                <a:spcPts val="0"/>
              </a:spcAft>
              <a:buNone/>
              <a:defRPr sz="1000" b="0" i="0" u="none" strike="noStrike" cap="none">
                <a:solidFill>
                  <a:srgbClr val="FFFFFF"/>
                </a:solidFill>
                <a:latin typeface="Arimo"/>
                <a:ea typeface="Arimo"/>
                <a:cs typeface="Arimo"/>
                <a:sym typeface="Arimo"/>
              </a:defRPr>
            </a:lvl6pPr>
            <a:lvl7pPr marL="0" marR="0" lvl="6" indent="0" algn="r" rtl="0">
              <a:spcBef>
                <a:spcPts val="0"/>
              </a:spcBef>
              <a:spcAft>
                <a:spcPts val="0"/>
              </a:spcAft>
              <a:buNone/>
              <a:defRPr sz="1000" b="0" i="0" u="none" strike="noStrike" cap="none">
                <a:solidFill>
                  <a:srgbClr val="FFFFFF"/>
                </a:solidFill>
                <a:latin typeface="Arimo"/>
                <a:ea typeface="Arimo"/>
                <a:cs typeface="Arimo"/>
                <a:sym typeface="Arimo"/>
              </a:defRPr>
            </a:lvl7pPr>
            <a:lvl8pPr marL="0" marR="0" lvl="7" indent="0" algn="r" rtl="0">
              <a:spcBef>
                <a:spcPts val="0"/>
              </a:spcBef>
              <a:spcAft>
                <a:spcPts val="0"/>
              </a:spcAft>
              <a:buNone/>
              <a:defRPr sz="1000" b="0" i="0" u="none" strike="noStrike" cap="none">
                <a:solidFill>
                  <a:srgbClr val="FFFFFF"/>
                </a:solidFill>
                <a:latin typeface="Arimo"/>
                <a:ea typeface="Arimo"/>
                <a:cs typeface="Arimo"/>
                <a:sym typeface="Arimo"/>
              </a:defRPr>
            </a:lvl8pPr>
            <a:lvl9pPr marL="0" marR="0" lvl="8" indent="0" algn="r" rtl="0">
              <a:spcBef>
                <a:spcPts val="0"/>
              </a:spcBef>
              <a:spcAft>
                <a:spcPts val="0"/>
              </a:spcAft>
              <a:buNone/>
              <a:defRPr sz="1000" b="0" i="0" u="none" strike="noStrike" cap="none">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5311" name="Google Shape;55311;p1"/>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spd="med">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828"/>
        <p:cNvGrpSpPr/>
        <p:nvPr/>
      </p:nvGrpSpPr>
      <p:grpSpPr>
        <a:xfrm>
          <a:off x="0" y="0"/>
          <a:ext cx="0" cy="0"/>
          <a:chOff x="0" y="0"/>
          <a:chExt cx="0" cy="0"/>
        </a:xfrm>
      </p:grpSpPr>
      <p:sp>
        <p:nvSpPr>
          <p:cNvPr id="56829" name="Google Shape;56829;p136"/>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000" b="1" i="0" u="none" strike="noStrike" cap="none">
                <a:solidFill>
                  <a:srgbClr val="002060"/>
                </a:solidFill>
                <a:effectLst>
                  <a:outerShdw blurRad="38100" dist="38100" dir="2700000" algn="tl">
                    <a:srgbClr val="000000">
                      <a:alpha val="43137"/>
                    </a:srgbClr>
                  </a:outerShdw>
                </a:effectLst>
                <a:latin typeface="Arial"/>
                <a:ea typeface="Arial"/>
                <a:cs typeface="Arial"/>
                <a:sym typeface="Arial"/>
              </a:defRPr>
            </a:lvl1pPr>
            <a:lvl2pPr marR="0" lvl="1" algn="l" rtl="0">
              <a:spcBef>
                <a:spcPts val="0"/>
              </a:spcBef>
              <a:spcAft>
                <a:spcPts val="0"/>
              </a:spcAft>
              <a:buSzPts val="1400"/>
              <a:buNone/>
              <a:defRPr sz="4000" b="0" i="0" u="none" strike="noStrike" cap="none">
                <a:solidFill>
                  <a:srgbClr val="0000CC"/>
                </a:solidFill>
                <a:latin typeface="Arimo"/>
                <a:ea typeface="Arimo"/>
                <a:cs typeface="Arimo"/>
                <a:sym typeface="Arimo"/>
              </a:defRPr>
            </a:lvl2pPr>
            <a:lvl3pPr marR="0" lvl="2" algn="l" rtl="0">
              <a:spcBef>
                <a:spcPts val="0"/>
              </a:spcBef>
              <a:spcAft>
                <a:spcPts val="0"/>
              </a:spcAft>
              <a:buSzPts val="1400"/>
              <a:buNone/>
              <a:defRPr sz="4000" b="0" i="0" u="none" strike="noStrike" cap="none">
                <a:solidFill>
                  <a:srgbClr val="0000CC"/>
                </a:solidFill>
                <a:latin typeface="Arimo"/>
                <a:ea typeface="Arimo"/>
                <a:cs typeface="Arimo"/>
                <a:sym typeface="Arimo"/>
              </a:defRPr>
            </a:lvl3pPr>
            <a:lvl4pPr marR="0" lvl="3" algn="l" rtl="0">
              <a:spcBef>
                <a:spcPts val="0"/>
              </a:spcBef>
              <a:spcAft>
                <a:spcPts val="0"/>
              </a:spcAft>
              <a:buSzPts val="1400"/>
              <a:buNone/>
              <a:defRPr sz="4000" b="0" i="0" u="none" strike="noStrike" cap="none">
                <a:solidFill>
                  <a:srgbClr val="0000CC"/>
                </a:solidFill>
                <a:latin typeface="Arimo"/>
                <a:ea typeface="Arimo"/>
                <a:cs typeface="Arimo"/>
                <a:sym typeface="Arimo"/>
              </a:defRPr>
            </a:lvl4pPr>
            <a:lvl5pPr marR="0" lvl="4" algn="l" rtl="0">
              <a:spcBef>
                <a:spcPts val="0"/>
              </a:spcBef>
              <a:spcAft>
                <a:spcPts val="0"/>
              </a:spcAft>
              <a:buSzPts val="1400"/>
              <a:buNone/>
              <a:defRPr sz="4000" b="0" i="0" u="none" strike="noStrike" cap="none">
                <a:solidFill>
                  <a:srgbClr val="0000CC"/>
                </a:solidFill>
                <a:latin typeface="Arimo"/>
                <a:ea typeface="Arimo"/>
                <a:cs typeface="Arimo"/>
                <a:sym typeface="Arimo"/>
              </a:defRPr>
            </a:lvl5pPr>
            <a:lvl6pPr marR="0" lvl="5" algn="l" rtl="0">
              <a:spcBef>
                <a:spcPts val="0"/>
              </a:spcBef>
              <a:spcAft>
                <a:spcPts val="0"/>
              </a:spcAft>
              <a:buSzPts val="1400"/>
              <a:buNone/>
              <a:defRPr sz="4000" b="0" i="0" u="none" strike="noStrike" cap="none">
                <a:solidFill>
                  <a:srgbClr val="0000CC"/>
                </a:solidFill>
                <a:latin typeface="Arimo"/>
                <a:ea typeface="Arimo"/>
                <a:cs typeface="Arimo"/>
                <a:sym typeface="Arimo"/>
              </a:defRPr>
            </a:lvl6pPr>
            <a:lvl7pPr marR="0" lvl="6" algn="l" rtl="0">
              <a:spcBef>
                <a:spcPts val="0"/>
              </a:spcBef>
              <a:spcAft>
                <a:spcPts val="0"/>
              </a:spcAft>
              <a:buSzPts val="1400"/>
              <a:buNone/>
              <a:defRPr sz="4000" b="0" i="0" u="none" strike="noStrike" cap="none">
                <a:solidFill>
                  <a:srgbClr val="0000CC"/>
                </a:solidFill>
                <a:latin typeface="Arimo"/>
                <a:ea typeface="Arimo"/>
                <a:cs typeface="Arimo"/>
                <a:sym typeface="Arimo"/>
              </a:defRPr>
            </a:lvl7pPr>
            <a:lvl8pPr marR="0" lvl="7" algn="l" rtl="0">
              <a:spcBef>
                <a:spcPts val="0"/>
              </a:spcBef>
              <a:spcAft>
                <a:spcPts val="0"/>
              </a:spcAft>
              <a:buSzPts val="1400"/>
              <a:buNone/>
              <a:defRPr sz="4000" b="0" i="0" u="none" strike="noStrike" cap="none">
                <a:solidFill>
                  <a:srgbClr val="0000CC"/>
                </a:solidFill>
                <a:latin typeface="Arimo"/>
                <a:ea typeface="Arimo"/>
                <a:cs typeface="Arimo"/>
                <a:sym typeface="Arimo"/>
              </a:defRPr>
            </a:lvl8pPr>
            <a:lvl9pPr marR="0" lvl="8" algn="l" rtl="0">
              <a:spcBef>
                <a:spcPts val="0"/>
              </a:spcBef>
              <a:spcAft>
                <a:spcPts val="0"/>
              </a:spcAft>
              <a:buSzPts val="1400"/>
              <a:buNone/>
              <a:defRPr sz="4000" b="0" i="0" u="none" strike="noStrike" cap="none">
                <a:solidFill>
                  <a:srgbClr val="0000CC"/>
                </a:solidFill>
                <a:latin typeface="Arimo"/>
                <a:ea typeface="Arimo"/>
                <a:cs typeface="Arimo"/>
                <a:sym typeface="Arimo"/>
              </a:defRPr>
            </a:lvl9pPr>
          </a:lstStyle>
          <a:p>
            <a:endParaRPr/>
          </a:p>
        </p:txBody>
      </p:sp>
      <p:sp>
        <p:nvSpPr>
          <p:cNvPr id="56830" name="Google Shape;56830;p136"/>
          <p:cNvSpPr txBox="1">
            <a:spLocks noGrp="1"/>
          </p:cNvSpPr>
          <p:nvPr>
            <p:ph type="body" idx="1"/>
          </p:nvPr>
        </p:nvSpPr>
        <p:spPr>
          <a:xfrm>
            <a:off x="432000" y="1260000"/>
            <a:ext cx="8280000" cy="50400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00"/>
              </a:spcBef>
              <a:spcAft>
                <a:spcPts val="0"/>
              </a:spcAft>
              <a:buClr>
                <a:srgbClr val="00B0F0"/>
              </a:buClr>
              <a:buSzPts val="3200"/>
              <a:buFont typeface="Arial"/>
              <a:buChar char="•"/>
              <a:defRPr sz="3200" b="1" i="0" u="none" strike="noStrike" cap="none">
                <a:solidFill>
                  <a:srgbClr val="262626"/>
                </a:solidFill>
                <a:latin typeface="Arial"/>
                <a:ea typeface="Arial"/>
                <a:cs typeface="Arial"/>
                <a:sym typeface="Arial"/>
              </a:defRPr>
            </a:lvl1pPr>
            <a:lvl2pPr marL="914400" marR="0" lvl="1" indent="-361950" algn="l" rtl="0">
              <a:spcBef>
                <a:spcPts val="600"/>
              </a:spcBef>
              <a:spcAft>
                <a:spcPts val="0"/>
              </a:spcAft>
              <a:buClr>
                <a:srgbClr val="00B0F0"/>
              </a:buClr>
              <a:buSzPts val="2100"/>
              <a:buFont typeface="Noto Sans Symbols"/>
              <a:buChar char="⮚"/>
              <a:defRPr sz="2800" b="0" i="0" u="none" strike="noStrike" cap="none">
                <a:solidFill>
                  <a:srgbClr val="262626"/>
                </a:solidFill>
                <a:latin typeface="Arial"/>
                <a:ea typeface="Arial"/>
                <a:cs typeface="Arial"/>
                <a:sym typeface="Arial"/>
              </a:defRPr>
            </a:lvl2pPr>
            <a:lvl3pPr marL="1371600" marR="0" lvl="2" indent="-320039" algn="l" rtl="0">
              <a:spcBef>
                <a:spcPts val="600"/>
              </a:spcBef>
              <a:spcAft>
                <a:spcPts val="0"/>
              </a:spcAft>
              <a:buClr>
                <a:srgbClr val="00B0F0"/>
              </a:buClr>
              <a:buSzPts val="1440"/>
              <a:buFont typeface="Noto Sans Symbols"/>
              <a:buChar char="■"/>
              <a:defRPr sz="2400" b="0" i="0" u="none" strike="noStrike" cap="none">
                <a:solidFill>
                  <a:srgbClr val="262626"/>
                </a:solidFill>
                <a:latin typeface="Arial"/>
                <a:ea typeface="Arial"/>
                <a:cs typeface="Arial"/>
                <a:sym typeface="Arial"/>
              </a:defRPr>
            </a:lvl3pPr>
            <a:lvl4pPr marL="1828800" marR="0" lvl="3" indent="-304800" algn="l" rtl="0">
              <a:spcBef>
                <a:spcPts val="600"/>
              </a:spcBef>
              <a:spcAft>
                <a:spcPts val="0"/>
              </a:spcAft>
              <a:buClr>
                <a:srgbClr val="00B0F0"/>
              </a:buClr>
              <a:buSzPts val="1200"/>
              <a:buFont typeface="Noto Sans Symbols"/>
              <a:buChar char="◆"/>
              <a:defRPr sz="2000" b="0" i="0" u="none" strike="noStrike" cap="none">
                <a:solidFill>
                  <a:srgbClr val="262626"/>
                </a:solidFill>
                <a:latin typeface="Arial"/>
                <a:ea typeface="Arial"/>
                <a:cs typeface="Arial"/>
                <a:sym typeface="Arial"/>
              </a:defRPr>
            </a:lvl4pPr>
            <a:lvl5pPr marL="2286000" marR="0" lvl="4" indent="-355600" algn="l" rtl="0">
              <a:spcBef>
                <a:spcPts val="600"/>
              </a:spcBef>
              <a:spcAft>
                <a:spcPts val="0"/>
              </a:spcAft>
              <a:buClr>
                <a:srgbClr val="00B0F0"/>
              </a:buClr>
              <a:buSzPts val="2000"/>
              <a:buFont typeface="Arial"/>
              <a:buChar char="»"/>
              <a:defRPr sz="2000" b="0" i="0" u="none" strike="noStrike" cap="none">
                <a:solidFill>
                  <a:srgbClr val="262626"/>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6831" name="Google Shape;56831;p136"/>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chemeClr val="lt1"/>
                </a:solidFill>
                <a:latin typeface="Arimo"/>
                <a:ea typeface="Arimo"/>
                <a:cs typeface="Arimo"/>
                <a:sym typeface="Arimo"/>
              </a:defRPr>
            </a:lvl1pPr>
            <a:lvl2pPr marL="0" marR="0" lvl="1" indent="0" algn="r" rtl="0">
              <a:spcBef>
                <a:spcPts val="0"/>
              </a:spcBef>
              <a:spcAft>
                <a:spcPts val="0"/>
              </a:spcAft>
              <a:buNone/>
              <a:defRPr sz="1000">
                <a:solidFill>
                  <a:schemeClr val="lt1"/>
                </a:solidFill>
                <a:latin typeface="Arimo"/>
                <a:ea typeface="Arimo"/>
                <a:cs typeface="Arimo"/>
                <a:sym typeface="Arimo"/>
              </a:defRPr>
            </a:lvl2pPr>
            <a:lvl3pPr marL="0" marR="0" lvl="2" indent="0" algn="r" rtl="0">
              <a:spcBef>
                <a:spcPts val="0"/>
              </a:spcBef>
              <a:spcAft>
                <a:spcPts val="0"/>
              </a:spcAft>
              <a:buNone/>
              <a:defRPr sz="1000">
                <a:solidFill>
                  <a:schemeClr val="lt1"/>
                </a:solidFill>
                <a:latin typeface="Arimo"/>
                <a:ea typeface="Arimo"/>
                <a:cs typeface="Arimo"/>
                <a:sym typeface="Arimo"/>
              </a:defRPr>
            </a:lvl3pPr>
            <a:lvl4pPr marL="0" marR="0" lvl="3" indent="0" algn="r" rtl="0">
              <a:spcBef>
                <a:spcPts val="0"/>
              </a:spcBef>
              <a:spcAft>
                <a:spcPts val="0"/>
              </a:spcAft>
              <a:buNone/>
              <a:defRPr sz="1000">
                <a:solidFill>
                  <a:schemeClr val="lt1"/>
                </a:solidFill>
                <a:latin typeface="Arimo"/>
                <a:ea typeface="Arimo"/>
                <a:cs typeface="Arimo"/>
                <a:sym typeface="Arimo"/>
              </a:defRPr>
            </a:lvl4pPr>
            <a:lvl5pPr marL="0" marR="0" lvl="4" indent="0" algn="r" rtl="0">
              <a:spcBef>
                <a:spcPts val="0"/>
              </a:spcBef>
              <a:spcAft>
                <a:spcPts val="0"/>
              </a:spcAft>
              <a:buNone/>
              <a:defRPr sz="1000">
                <a:solidFill>
                  <a:schemeClr val="lt1"/>
                </a:solidFill>
                <a:latin typeface="Arimo"/>
                <a:ea typeface="Arimo"/>
                <a:cs typeface="Arimo"/>
                <a:sym typeface="Arimo"/>
              </a:defRPr>
            </a:lvl5pPr>
            <a:lvl6pPr marL="0" marR="0" lvl="5" indent="0" algn="r" rtl="0">
              <a:spcBef>
                <a:spcPts val="0"/>
              </a:spcBef>
              <a:spcAft>
                <a:spcPts val="0"/>
              </a:spcAft>
              <a:buNone/>
              <a:defRPr sz="1000">
                <a:solidFill>
                  <a:schemeClr val="lt1"/>
                </a:solidFill>
                <a:latin typeface="Arimo"/>
                <a:ea typeface="Arimo"/>
                <a:cs typeface="Arimo"/>
                <a:sym typeface="Arimo"/>
              </a:defRPr>
            </a:lvl6pPr>
            <a:lvl7pPr marL="0" marR="0" lvl="6" indent="0" algn="r" rtl="0">
              <a:spcBef>
                <a:spcPts val="0"/>
              </a:spcBef>
              <a:spcAft>
                <a:spcPts val="0"/>
              </a:spcAft>
              <a:buNone/>
              <a:defRPr sz="1000">
                <a:solidFill>
                  <a:schemeClr val="lt1"/>
                </a:solidFill>
                <a:latin typeface="Arimo"/>
                <a:ea typeface="Arimo"/>
                <a:cs typeface="Arimo"/>
                <a:sym typeface="Arimo"/>
              </a:defRPr>
            </a:lvl7pPr>
            <a:lvl8pPr marL="0" marR="0" lvl="7" indent="0" algn="r" rtl="0">
              <a:spcBef>
                <a:spcPts val="0"/>
              </a:spcBef>
              <a:spcAft>
                <a:spcPts val="0"/>
              </a:spcAft>
              <a:buNone/>
              <a:defRPr sz="1000">
                <a:solidFill>
                  <a:schemeClr val="lt1"/>
                </a:solidFill>
                <a:latin typeface="Arimo"/>
                <a:ea typeface="Arimo"/>
                <a:cs typeface="Arimo"/>
                <a:sym typeface="Arimo"/>
              </a:defRPr>
            </a:lvl8pPr>
            <a:lvl9pPr marL="0" marR="0" lvl="8" indent="0" algn="r" rtl="0">
              <a:spcBef>
                <a:spcPts val="0"/>
              </a:spcBef>
              <a:spcAft>
                <a:spcPts val="0"/>
              </a:spcAft>
              <a:buNone/>
              <a:defRPr sz="1000">
                <a:solidFill>
                  <a:schemeClr val="lt1"/>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6832" name="Google Shape;56832;p136"/>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Lst>
  <p:transition spd="med">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997"/>
        <p:cNvGrpSpPr/>
        <p:nvPr/>
      </p:nvGrpSpPr>
      <p:grpSpPr>
        <a:xfrm>
          <a:off x="0" y="0"/>
          <a:ext cx="0" cy="0"/>
          <a:chOff x="0" y="0"/>
          <a:chExt cx="0" cy="0"/>
        </a:xfrm>
      </p:grpSpPr>
      <p:sp>
        <p:nvSpPr>
          <p:cNvPr id="56998" name="Google Shape;56998;p151"/>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000" b="1" i="0" u="none" strike="noStrike" cap="none">
                <a:solidFill>
                  <a:srgbClr val="002060"/>
                </a:solidFill>
                <a:effectLst>
                  <a:outerShdw blurRad="38100" dist="38100" dir="2700000" algn="tl">
                    <a:srgbClr val="000000">
                      <a:alpha val="43137"/>
                    </a:srgbClr>
                  </a:outerShdw>
                </a:effectLst>
                <a:latin typeface="Arial"/>
                <a:ea typeface="Arial"/>
                <a:cs typeface="Arial"/>
                <a:sym typeface="Arial"/>
              </a:defRPr>
            </a:lvl1pPr>
            <a:lvl2pPr marR="0" lvl="1" algn="l" rtl="0">
              <a:spcBef>
                <a:spcPts val="0"/>
              </a:spcBef>
              <a:spcAft>
                <a:spcPts val="0"/>
              </a:spcAft>
              <a:buSzPts val="1400"/>
              <a:buNone/>
              <a:defRPr sz="4000" b="0" i="0" u="none" strike="noStrike" cap="none">
                <a:solidFill>
                  <a:srgbClr val="0000CC"/>
                </a:solidFill>
                <a:latin typeface="Arimo"/>
                <a:ea typeface="Arimo"/>
                <a:cs typeface="Arimo"/>
                <a:sym typeface="Arimo"/>
              </a:defRPr>
            </a:lvl2pPr>
            <a:lvl3pPr marR="0" lvl="2" algn="l" rtl="0">
              <a:spcBef>
                <a:spcPts val="0"/>
              </a:spcBef>
              <a:spcAft>
                <a:spcPts val="0"/>
              </a:spcAft>
              <a:buSzPts val="1400"/>
              <a:buNone/>
              <a:defRPr sz="4000" b="0" i="0" u="none" strike="noStrike" cap="none">
                <a:solidFill>
                  <a:srgbClr val="0000CC"/>
                </a:solidFill>
                <a:latin typeface="Arimo"/>
                <a:ea typeface="Arimo"/>
                <a:cs typeface="Arimo"/>
                <a:sym typeface="Arimo"/>
              </a:defRPr>
            </a:lvl3pPr>
            <a:lvl4pPr marR="0" lvl="3" algn="l" rtl="0">
              <a:spcBef>
                <a:spcPts val="0"/>
              </a:spcBef>
              <a:spcAft>
                <a:spcPts val="0"/>
              </a:spcAft>
              <a:buSzPts val="1400"/>
              <a:buNone/>
              <a:defRPr sz="4000" b="0" i="0" u="none" strike="noStrike" cap="none">
                <a:solidFill>
                  <a:srgbClr val="0000CC"/>
                </a:solidFill>
                <a:latin typeface="Arimo"/>
                <a:ea typeface="Arimo"/>
                <a:cs typeface="Arimo"/>
                <a:sym typeface="Arimo"/>
              </a:defRPr>
            </a:lvl4pPr>
            <a:lvl5pPr marR="0" lvl="4" algn="l" rtl="0">
              <a:spcBef>
                <a:spcPts val="0"/>
              </a:spcBef>
              <a:spcAft>
                <a:spcPts val="0"/>
              </a:spcAft>
              <a:buSzPts val="1400"/>
              <a:buNone/>
              <a:defRPr sz="4000" b="0" i="0" u="none" strike="noStrike" cap="none">
                <a:solidFill>
                  <a:srgbClr val="0000CC"/>
                </a:solidFill>
                <a:latin typeface="Arimo"/>
                <a:ea typeface="Arimo"/>
                <a:cs typeface="Arimo"/>
                <a:sym typeface="Arimo"/>
              </a:defRPr>
            </a:lvl5pPr>
            <a:lvl6pPr marR="0" lvl="5" algn="l" rtl="0">
              <a:spcBef>
                <a:spcPts val="0"/>
              </a:spcBef>
              <a:spcAft>
                <a:spcPts val="0"/>
              </a:spcAft>
              <a:buSzPts val="1400"/>
              <a:buNone/>
              <a:defRPr sz="4000" b="0" i="0" u="none" strike="noStrike" cap="none">
                <a:solidFill>
                  <a:srgbClr val="0000CC"/>
                </a:solidFill>
                <a:latin typeface="Arimo"/>
                <a:ea typeface="Arimo"/>
                <a:cs typeface="Arimo"/>
                <a:sym typeface="Arimo"/>
              </a:defRPr>
            </a:lvl6pPr>
            <a:lvl7pPr marR="0" lvl="6" algn="l" rtl="0">
              <a:spcBef>
                <a:spcPts val="0"/>
              </a:spcBef>
              <a:spcAft>
                <a:spcPts val="0"/>
              </a:spcAft>
              <a:buSzPts val="1400"/>
              <a:buNone/>
              <a:defRPr sz="4000" b="0" i="0" u="none" strike="noStrike" cap="none">
                <a:solidFill>
                  <a:srgbClr val="0000CC"/>
                </a:solidFill>
                <a:latin typeface="Arimo"/>
                <a:ea typeface="Arimo"/>
                <a:cs typeface="Arimo"/>
                <a:sym typeface="Arimo"/>
              </a:defRPr>
            </a:lvl7pPr>
            <a:lvl8pPr marR="0" lvl="7" algn="l" rtl="0">
              <a:spcBef>
                <a:spcPts val="0"/>
              </a:spcBef>
              <a:spcAft>
                <a:spcPts val="0"/>
              </a:spcAft>
              <a:buSzPts val="1400"/>
              <a:buNone/>
              <a:defRPr sz="4000" b="0" i="0" u="none" strike="noStrike" cap="none">
                <a:solidFill>
                  <a:srgbClr val="0000CC"/>
                </a:solidFill>
                <a:latin typeface="Arimo"/>
                <a:ea typeface="Arimo"/>
                <a:cs typeface="Arimo"/>
                <a:sym typeface="Arimo"/>
              </a:defRPr>
            </a:lvl8pPr>
            <a:lvl9pPr marR="0" lvl="8" algn="l" rtl="0">
              <a:spcBef>
                <a:spcPts val="0"/>
              </a:spcBef>
              <a:spcAft>
                <a:spcPts val="0"/>
              </a:spcAft>
              <a:buSzPts val="1400"/>
              <a:buNone/>
              <a:defRPr sz="4000" b="0" i="0" u="none" strike="noStrike" cap="none">
                <a:solidFill>
                  <a:srgbClr val="0000CC"/>
                </a:solidFill>
                <a:latin typeface="Arimo"/>
                <a:ea typeface="Arimo"/>
                <a:cs typeface="Arimo"/>
                <a:sym typeface="Arimo"/>
              </a:defRPr>
            </a:lvl9pPr>
          </a:lstStyle>
          <a:p>
            <a:endParaRPr/>
          </a:p>
        </p:txBody>
      </p:sp>
      <p:sp>
        <p:nvSpPr>
          <p:cNvPr id="56999" name="Google Shape;56999;p151"/>
          <p:cNvSpPr txBox="1">
            <a:spLocks noGrp="1"/>
          </p:cNvSpPr>
          <p:nvPr>
            <p:ph type="body" idx="1"/>
          </p:nvPr>
        </p:nvSpPr>
        <p:spPr>
          <a:xfrm>
            <a:off x="432000" y="1260000"/>
            <a:ext cx="8280000" cy="50400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00"/>
              </a:spcBef>
              <a:spcAft>
                <a:spcPts val="0"/>
              </a:spcAft>
              <a:buClr>
                <a:srgbClr val="00B0F0"/>
              </a:buClr>
              <a:buSzPts val="3200"/>
              <a:buFont typeface="Arial"/>
              <a:buChar char="•"/>
              <a:defRPr sz="3200" b="1" i="0" u="none" strike="noStrike" cap="none">
                <a:solidFill>
                  <a:srgbClr val="262626"/>
                </a:solidFill>
                <a:latin typeface="Arial"/>
                <a:ea typeface="Arial"/>
                <a:cs typeface="Arial"/>
                <a:sym typeface="Arial"/>
              </a:defRPr>
            </a:lvl1pPr>
            <a:lvl2pPr marL="914400" marR="0" lvl="1" indent="-361950" algn="l" rtl="0">
              <a:spcBef>
                <a:spcPts val="600"/>
              </a:spcBef>
              <a:spcAft>
                <a:spcPts val="0"/>
              </a:spcAft>
              <a:buClr>
                <a:srgbClr val="00B0F0"/>
              </a:buClr>
              <a:buSzPts val="2100"/>
              <a:buFont typeface="Noto Sans Symbols"/>
              <a:buChar char="⮚"/>
              <a:defRPr sz="2800" b="0" i="0" u="none" strike="noStrike" cap="none">
                <a:solidFill>
                  <a:srgbClr val="262626"/>
                </a:solidFill>
                <a:latin typeface="Arial"/>
                <a:ea typeface="Arial"/>
                <a:cs typeface="Arial"/>
                <a:sym typeface="Arial"/>
              </a:defRPr>
            </a:lvl2pPr>
            <a:lvl3pPr marL="1371600" marR="0" lvl="2" indent="-320039" algn="l" rtl="0">
              <a:spcBef>
                <a:spcPts val="600"/>
              </a:spcBef>
              <a:spcAft>
                <a:spcPts val="0"/>
              </a:spcAft>
              <a:buClr>
                <a:srgbClr val="00B0F0"/>
              </a:buClr>
              <a:buSzPts val="1440"/>
              <a:buFont typeface="Noto Sans Symbols"/>
              <a:buChar char="■"/>
              <a:defRPr sz="2400" b="0" i="0" u="none" strike="noStrike" cap="none">
                <a:solidFill>
                  <a:srgbClr val="262626"/>
                </a:solidFill>
                <a:latin typeface="Arial"/>
                <a:ea typeface="Arial"/>
                <a:cs typeface="Arial"/>
                <a:sym typeface="Arial"/>
              </a:defRPr>
            </a:lvl3pPr>
            <a:lvl4pPr marL="1828800" marR="0" lvl="3" indent="-304800" algn="l" rtl="0">
              <a:spcBef>
                <a:spcPts val="600"/>
              </a:spcBef>
              <a:spcAft>
                <a:spcPts val="0"/>
              </a:spcAft>
              <a:buClr>
                <a:srgbClr val="00B0F0"/>
              </a:buClr>
              <a:buSzPts val="1200"/>
              <a:buFont typeface="Noto Sans Symbols"/>
              <a:buChar char="◆"/>
              <a:defRPr sz="2000" b="0" i="0" u="none" strike="noStrike" cap="none">
                <a:solidFill>
                  <a:srgbClr val="262626"/>
                </a:solidFill>
                <a:latin typeface="Arial"/>
                <a:ea typeface="Arial"/>
                <a:cs typeface="Arial"/>
                <a:sym typeface="Arial"/>
              </a:defRPr>
            </a:lvl4pPr>
            <a:lvl5pPr marL="2286000" marR="0" lvl="4" indent="-355600" algn="l" rtl="0">
              <a:spcBef>
                <a:spcPts val="600"/>
              </a:spcBef>
              <a:spcAft>
                <a:spcPts val="0"/>
              </a:spcAft>
              <a:buClr>
                <a:srgbClr val="00B0F0"/>
              </a:buClr>
              <a:buSzPts val="2000"/>
              <a:buFont typeface="Arial"/>
              <a:buChar char="»"/>
              <a:defRPr sz="2000" b="0" i="0" u="none" strike="noStrike" cap="none">
                <a:solidFill>
                  <a:srgbClr val="262626"/>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000" name="Google Shape;57000;p151"/>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7001" name="Google Shape;57001;p151"/>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Lst>
  <p:transition spd="med">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166"/>
        <p:cNvGrpSpPr/>
        <p:nvPr/>
      </p:nvGrpSpPr>
      <p:grpSpPr>
        <a:xfrm>
          <a:off x="0" y="0"/>
          <a:ext cx="0" cy="0"/>
          <a:chOff x="0" y="0"/>
          <a:chExt cx="0" cy="0"/>
        </a:xfrm>
      </p:grpSpPr>
      <p:sp>
        <p:nvSpPr>
          <p:cNvPr id="57167" name="Google Shape;57167;p166"/>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000" b="1" i="0" u="none" strike="noStrike" cap="none">
                <a:solidFill>
                  <a:srgbClr val="002060"/>
                </a:solidFill>
                <a:effectLst>
                  <a:outerShdw blurRad="38100" dist="38100" dir="2700000" algn="tl">
                    <a:srgbClr val="000000">
                      <a:alpha val="43137"/>
                    </a:srgbClr>
                  </a:outerShdw>
                </a:effectLst>
                <a:latin typeface="Arial"/>
                <a:ea typeface="Arial"/>
                <a:cs typeface="Arial"/>
                <a:sym typeface="Arial"/>
              </a:defRPr>
            </a:lvl1pPr>
            <a:lvl2pPr marR="0" lvl="1" algn="l" rtl="0">
              <a:spcBef>
                <a:spcPts val="0"/>
              </a:spcBef>
              <a:spcAft>
                <a:spcPts val="0"/>
              </a:spcAft>
              <a:buSzPts val="1400"/>
              <a:buNone/>
              <a:defRPr sz="4000" b="0" i="0" u="none" strike="noStrike" cap="none">
                <a:solidFill>
                  <a:srgbClr val="0000CC"/>
                </a:solidFill>
                <a:latin typeface="Arimo"/>
                <a:ea typeface="Arimo"/>
                <a:cs typeface="Arimo"/>
                <a:sym typeface="Arimo"/>
              </a:defRPr>
            </a:lvl2pPr>
            <a:lvl3pPr marR="0" lvl="2" algn="l" rtl="0">
              <a:spcBef>
                <a:spcPts val="0"/>
              </a:spcBef>
              <a:spcAft>
                <a:spcPts val="0"/>
              </a:spcAft>
              <a:buSzPts val="1400"/>
              <a:buNone/>
              <a:defRPr sz="4000" b="0" i="0" u="none" strike="noStrike" cap="none">
                <a:solidFill>
                  <a:srgbClr val="0000CC"/>
                </a:solidFill>
                <a:latin typeface="Arimo"/>
                <a:ea typeface="Arimo"/>
                <a:cs typeface="Arimo"/>
                <a:sym typeface="Arimo"/>
              </a:defRPr>
            </a:lvl3pPr>
            <a:lvl4pPr marR="0" lvl="3" algn="l" rtl="0">
              <a:spcBef>
                <a:spcPts val="0"/>
              </a:spcBef>
              <a:spcAft>
                <a:spcPts val="0"/>
              </a:spcAft>
              <a:buSzPts val="1400"/>
              <a:buNone/>
              <a:defRPr sz="4000" b="0" i="0" u="none" strike="noStrike" cap="none">
                <a:solidFill>
                  <a:srgbClr val="0000CC"/>
                </a:solidFill>
                <a:latin typeface="Arimo"/>
                <a:ea typeface="Arimo"/>
                <a:cs typeface="Arimo"/>
                <a:sym typeface="Arimo"/>
              </a:defRPr>
            </a:lvl4pPr>
            <a:lvl5pPr marR="0" lvl="4" algn="l" rtl="0">
              <a:spcBef>
                <a:spcPts val="0"/>
              </a:spcBef>
              <a:spcAft>
                <a:spcPts val="0"/>
              </a:spcAft>
              <a:buSzPts val="1400"/>
              <a:buNone/>
              <a:defRPr sz="4000" b="0" i="0" u="none" strike="noStrike" cap="none">
                <a:solidFill>
                  <a:srgbClr val="0000CC"/>
                </a:solidFill>
                <a:latin typeface="Arimo"/>
                <a:ea typeface="Arimo"/>
                <a:cs typeface="Arimo"/>
                <a:sym typeface="Arimo"/>
              </a:defRPr>
            </a:lvl5pPr>
            <a:lvl6pPr marR="0" lvl="5" algn="l" rtl="0">
              <a:spcBef>
                <a:spcPts val="0"/>
              </a:spcBef>
              <a:spcAft>
                <a:spcPts val="0"/>
              </a:spcAft>
              <a:buSzPts val="1400"/>
              <a:buNone/>
              <a:defRPr sz="4000" b="0" i="0" u="none" strike="noStrike" cap="none">
                <a:solidFill>
                  <a:srgbClr val="0000CC"/>
                </a:solidFill>
                <a:latin typeface="Arimo"/>
                <a:ea typeface="Arimo"/>
                <a:cs typeface="Arimo"/>
                <a:sym typeface="Arimo"/>
              </a:defRPr>
            </a:lvl6pPr>
            <a:lvl7pPr marR="0" lvl="6" algn="l" rtl="0">
              <a:spcBef>
                <a:spcPts val="0"/>
              </a:spcBef>
              <a:spcAft>
                <a:spcPts val="0"/>
              </a:spcAft>
              <a:buSzPts val="1400"/>
              <a:buNone/>
              <a:defRPr sz="4000" b="0" i="0" u="none" strike="noStrike" cap="none">
                <a:solidFill>
                  <a:srgbClr val="0000CC"/>
                </a:solidFill>
                <a:latin typeface="Arimo"/>
                <a:ea typeface="Arimo"/>
                <a:cs typeface="Arimo"/>
                <a:sym typeface="Arimo"/>
              </a:defRPr>
            </a:lvl7pPr>
            <a:lvl8pPr marR="0" lvl="7" algn="l" rtl="0">
              <a:spcBef>
                <a:spcPts val="0"/>
              </a:spcBef>
              <a:spcAft>
                <a:spcPts val="0"/>
              </a:spcAft>
              <a:buSzPts val="1400"/>
              <a:buNone/>
              <a:defRPr sz="4000" b="0" i="0" u="none" strike="noStrike" cap="none">
                <a:solidFill>
                  <a:srgbClr val="0000CC"/>
                </a:solidFill>
                <a:latin typeface="Arimo"/>
                <a:ea typeface="Arimo"/>
                <a:cs typeface="Arimo"/>
                <a:sym typeface="Arimo"/>
              </a:defRPr>
            </a:lvl8pPr>
            <a:lvl9pPr marR="0" lvl="8" algn="l" rtl="0">
              <a:spcBef>
                <a:spcPts val="0"/>
              </a:spcBef>
              <a:spcAft>
                <a:spcPts val="0"/>
              </a:spcAft>
              <a:buSzPts val="1400"/>
              <a:buNone/>
              <a:defRPr sz="4000" b="0" i="0" u="none" strike="noStrike" cap="none">
                <a:solidFill>
                  <a:srgbClr val="0000CC"/>
                </a:solidFill>
                <a:latin typeface="Arimo"/>
                <a:ea typeface="Arimo"/>
                <a:cs typeface="Arimo"/>
                <a:sym typeface="Arimo"/>
              </a:defRPr>
            </a:lvl9pPr>
          </a:lstStyle>
          <a:p>
            <a:endParaRPr/>
          </a:p>
        </p:txBody>
      </p:sp>
      <p:sp>
        <p:nvSpPr>
          <p:cNvPr id="57168" name="Google Shape;57168;p166"/>
          <p:cNvSpPr txBox="1">
            <a:spLocks noGrp="1"/>
          </p:cNvSpPr>
          <p:nvPr>
            <p:ph type="body" idx="1"/>
          </p:nvPr>
        </p:nvSpPr>
        <p:spPr>
          <a:xfrm>
            <a:off x="432000" y="1260000"/>
            <a:ext cx="8280000" cy="50400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00"/>
              </a:spcBef>
              <a:spcAft>
                <a:spcPts val="0"/>
              </a:spcAft>
              <a:buClr>
                <a:srgbClr val="00B0F0"/>
              </a:buClr>
              <a:buSzPts val="3200"/>
              <a:buFont typeface="Arial"/>
              <a:buChar char="•"/>
              <a:defRPr sz="3200" b="1" i="0" u="none" strike="noStrike" cap="none">
                <a:solidFill>
                  <a:srgbClr val="262626"/>
                </a:solidFill>
                <a:latin typeface="Arial"/>
                <a:ea typeface="Arial"/>
                <a:cs typeface="Arial"/>
                <a:sym typeface="Arial"/>
              </a:defRPr>
            </a:lvl1pPr>
            <a:lvl2pPr marL="914400" marR="0" lvl="1" indent="-361950" algn="l" rtl="0">
              <a:spcBef>
                <a:spcPts val="600"/>
              </a:spcBef>
              <a:spcAft>
                <a:spcPts val="0"/>
              </a:spcAft>
              <a:buClr>
                <a:srgbClr val="00B0F0"/>
              </a:buClr>
              <a:buSzPts val="2100"/>
              <a:buFont typeface="Noto Sans Symbols"/>
              <a:buChar char="⮚"/>
              <a:defRPr sz="2800" b="0" i="0" u="none" strike="noStrike" cap="none">
                <a:solidFill>
                  <a:srgbClr val="262626"/>
                </a:solidFill>
                <a:latin typeface="Arial"/>
                <a:ea typeface="Arial"/>
                <a:cs typeface="Arial"/>
                <a:sym typeface="Arial"/>
              </a:defRPr>
            </a:lvl2pPr>
            <a:lvl3pPr marL="1371600" marR="0" lvl="2" indent="-320039" algn="l" rtl="0">
              <a:spcBef>
                <a:spcPts val="600"/>
              </a:spcBef>
              <a:spcAft>
                <a:spcPts val="0"/>
              </a:spcAft>
              <a:buClr>
                <a:srgbClr val="00B0F0"/>
              </a:buClr>
              <a:buSzPts val="1440"/>
              <a:buFont typeface="Noto Sans Symbols"/>
              <a:buChar char="■"/>
              <a:defRPr sz="2400" b="0" i="0" u="none" strike="noStrike" cap="none">
                <a:solidFill>
                  <a:srgbClr val="262626"/>
                </a:solidFill>
                <a:latin typeface="Arial"/>
                <a:ea typeface="Arial"/>
                <a:cs typeface="Arial"/>
                <a:sym typeface="Arial"/>
              </a:defRPr>
            </a:lvl3pPr>
            <a:lvl4pPr marL="1828800" marR="0" lvl="3" indent="-304800" algn="l" rtl="0">
              <a:spcBef>
                <a:spcPts val="600"/>
              </a:spcBef>
              <a:spcAft>
                <a:spcPts val="0"/>
              </a:spcAft>
              <a:buClr>
                <a:srgbClr val="00B0F0"/>
              </a:buClr>
              <a:buSzPts val="1200"/>
              <a:buFont typeface="Noto Sans Symbols"/>
              <a:buChar char="◆"/>
              <a:defRPr sz="2000" b="0" i="0" u="none" strike="noStrike" cap="none">
                <a:solidFill>
                  <a:srgbClr val="262626"/>
                </a:solidFill>
                <a:latin typeface="Arial"/>
                <a:ea typeface="Arial"/>
                <a:cs typeface="Arial"/>
                <a:sym typeface="Arial"/>
              </a:defRPr>
            </a:lvl4pPr>
            <a:lvl5pPr marL="2286000" marR="0" lvl="4" indent="-355600" algn="l" rtl="0">
              <a:spcBef>
                <a:spcPts val="600"/>
              </a:spcBef>
              <a:spcAft>
                <a:spcPts val="0"/>
              </a:spcAft>
              <a:buClr>
                <a:srgbClr val="00B0F0"/>
              </a:buClr>
              <a:buSzPts val="2000"/>
              <a:buFont typeface="Arial"/>
              <a:buChar char="»"/>
              <a:defRPr sz="2000" b="0" i="0" u="none" strike="noStrike" cap="none">
                <a:solidFill>
                  <a:srgbClr val="262626"/>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169" name="Google Shape;57169;p166"/>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7170" name="Google Shape;57170;p166"/>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Lst>
  <p:transition spd="med">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335"/>
        <p:cNvGrpSpPr/>
        <p:nvPr/>
      </p:nvGrpSpPr>
      <p:grpSpPr>
        <a:xfrm>
          <a:off x="0" y="0"/>
          <a:ext cx="0" cy="0"/>
          <a:chOff x="0" y="0"/>
          <a:chExt cx="0" cy="0"/>
        </a:xfrm>
      </p:grpSpPr>
      <p:sp>
        <p:nvSpPr>
          <p:cNvPr id="57336" name="Google Shape;57336;p181"/>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000" b="1" i="0" u="none" strike="noStrike" cap="none">
                <a:solidFill>
                  <a:srgbClr val="002060"/>
                </a:solidFill>
                <a:effectLst>
                  <a:outerShdw blurRad="38100" dist="38100" dir="2700000" algn="tl">
                    <a:srgbClr val="000000">
                      <a:alpha val="43137"/>
                    </a:srgbClr>
                  </a:outerShdw>
                </a:effectLst>
                <a:latin typeface="Arial"/>
                <a:ea typeface="Arial"/>
                <a:cs typeface="Arial"/>
                <a:sym typeface="Arial"/>
              </a:defRPr>
            </a:lvl1pPr>
            <a:lvl2pPr marR="0" lvl="1" algn="l" rtl="0">
              <a:spcBef>
                <a:spcPts val="0"/>
              </a:spcBef>
              <a:spcAft>
                <a:spcPts val="0"/>
              </a:spcAft>
              <a:buSzPts val="1400"/>
              <a:buNone/>
              <a:defRPr sz="4000" b="0" i="0" u="none" strike="noStrike" cap="none">
                <a:solidFill>
                  <a:srgbClr val="0000CC"/>
                </a:solidFill>
                <a:latin typeface="Arimo"/>
                <a:ea typeface="Arimo"/>
                <a:cs typeface="Arimo"/>
                <a:sym typeface="Arimo"/>
              </a:defRPr>
            </a:lvl2pPr>
            <a:lvl3pPr marR="0" lvl="2" algn="l" rtl="0">
              <a:spcBef>
                <a:spcPts val="0"/>
              </a:spcBef>
              <a:spcAft>
                <a:spcPts val="0"/>
              </a:spcAft>
              <a:buSzPts val="1400"/>
              <a:buNone/>
              <a:defRPr sz="4000" b="0" i="0" u="none" strike="noStrike" cap="none">
                <a:solidFill>
                  <a:srgbClr val="0000CC"/>
                </a:solidFill>
                <a:latin typeface="Arimo"/>
                <a:ea typeface="Arimo"/>
                <a:cs typeface="Arimo"/>
                <a:sym typeface="Arimo"/>
              </a:defRPr>
            </a:lvl3pPr>
            <a:lvl4pPr marR="0" lvl="3" algn="l" rtl="0">
              <a:spcBef>
                <a:spcPts val="0"/>
              </a:spcBef>
              <a:spcAft>
                <a:spcPts val="0"/>
              </a:spcAft>
              <a:buSzPts val="1400"/>
              <a:buNone/>
              <a:defRPr sz="4000" b="0" i="0" u="none" strike="noStrike" cap="none">
                <a:solidFill>
                  <a:srgbClr val="0000CC"/>
                </a:solidFill>
                <a:latin typeface="Arimo"/>
                <a:ea typeface="Arimo"/>
                <a:cs typeface="Arimo"/>
                <a:sym typeface="Arimo"/>
              </a:defRPr>
            </a:lvl4pPr>
            <a:lvl5pPr marR="0" lvl="4" algn="l" rtl="0">
              <a:spcBef>
                <a:spcPts val="0"/>
              </a:spcBef>
              <a:spcAft>
                <a:spcPts val="0"/>
              </a:spcAft>
              <a:buSzPts val="1400"/>
              <a:buNone/>
              <a:defRPr sz="4000" b="0" i="0" u="none" strike="noStrike" cap="none">
                <a:solidFill>
                  <a:srgbClr val="0000CC"/>
                </a:solidFill>
                <a:latin typeface="Arimo"/>
                <a:ea typeface="Arimo"/>
                <a:cs typeface="Arimo"/>
                <a:sym typeface="Arimo"/>
              </a:defRPr>
            </a:lvl5pPr>
            <a:lvl6pPr marR="0" lvl="5" algn="l" rtl="0">
              <a:spcBef>
                <a:spcPts val="0"/>
              </a:spcBef>
              <a:spcAft>
                <a:spcPts val="0"/>
              </a:spcAft>
              <a:buSzPts val="1400"/>
              <a:buNone/>
              <a:defRPr sz="4000" b="0" i="0" u="none" strike="noStrike" cap="none">
                <a:solidFill>
                  <a:srgbClr val="0000CC"/>
                </a:solidFill>
                <a:latin typeface="Arimo"/>
                <a:ea typeface="Arimo"/>
                <a:cs typeface="Arimo"/>
                <a:sym typeface="Arimo"/>
              </a:defRPr>
            </a:lvl6pPr>
            <a:lvl7pPr marR="0" lvl="6" algn="l" rtl="0">
              <a:spcBef>
                <a:spcPts val="0"/>
              </a:spcBef>
              <a:spcAft>
                <a:spcPts val="0"/>
              </a:spcAft>
              <a:buSzPts val="1400"/>
              <a:buNone/>
              <a:defRPr sz="4000" b="0" i="0" u="none" strike="noStrike" cap="none">
                <a:solidFill>
                  <a:srgbClr val="0000CC"/>
                </a:solidFill>
                <a:latin typeface="Arimo"/>
                <a:ea typeface="Arimo"/>
                <a:cs typeface="Arimo"/>
                <a:sym typeface="Arimo"/>
              </a:defRPr>
            </a:lvl7pPr>
            <a:lvl8pPr marR="0" lvl="7" algn="l" rtl="0">
              <a:spcBef>
                <a:spcPts val="0"/>
              </a:spcBef>
              <a:spcAft>
                <a:spcPts val="0"/>
              </a:spcAft>
              <a:buSzPts val="1400"/>
              <a:buNone/>
              <a:defRPr sz="4000" b="0" i="0" u="none" strike="noStrike" cap="none">
                <a:solidFill>
                  <a:srgbClr val="0000CC"/>
                </a:solidFill>
                <a:latin typeface="Arimo"/>
                <a:ea typeface="Arimo"/>
                <a:cs typeface="Arimo"/>
                <a:sym typeface="Arimo"/>
              </a:defRPr>
            </a:lvl8pPr>
            <a:lvl9pPr marR="0" lvl="8" algn="l" rtl="0">
              <a:spcBef>
                <a:spcPts val="0"/>
              </a:spcBef>
              <a:spcAft>
                <a:spcPts val="0"/>
              </a:spcAft>
              <a:buSzPts val="1400"/>
              <a:buNone/>
              <a:defRPr sz="4000" b="0" i="0" u="none" strike="noStrike" cap="none">
                <a:solidFill>
                  <a:srgbClr val="0000CC"/>
                </a:solidFill>
                <a:latin typeface="Arimo"/>
                <a:ea typeface="Arimo"/>
                <a:cs typeface="Arimo"/>
                <a:sym typeface="Arimo"/>
              </a:defRPr>
            </a:lvl9pPr>
          </a:lstStyle>
          <a:p>
            <a:endParaRPr/>
          </a:p>
        </p:txBody>
      </p:sp>
      <p:sp>
        <p:nvSpPr>
          <p:cNvPr id="57337" name="Google Shape;57337;p181"/>
          <p:cNvSpPr txBox="1">
            <a:spLocks noGrp="1"/>
          </p:cNvSpPr>
          <p:nvPr>
            <p:ph type="body" idx="1"/>
          </p:nvPr>
        </p:nvSpPr>
        <p:spPr>
          <a:xfrm>
            <a:off x="432000" y="1260000"/>
            <a:ext cx="8280000" cy="50400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00"/>
              </a:spcBef>
              <a:spcAft>
                <a:spcPts val="0"/>
              </a:spcAft>
              <a:buClr>
                <a:srgbClr val="00B0F0"/>
              </a:buClr>
              <a:buSzPts val="3200"/>
              <a:buFont typeface="Arial"/>
              <a:buChar char="•"/>
              <a:defRPr sz="3200" b="1" i="0" u="none" strike="noStrike" cap="none">
                <a:solidFill>
                  <a:srgbClr val="262626"/>
                </a:solidFill>
                <a:latin typeface="Arial"/>
                <a:ea typeface="Arial"/>
                <a:cs typeface="Arial"/>
                <a:sym typeface="Arial"/>
              </a:defRPr>
            </a:lvl1pPr>
            <a:lvl2pPr marL="914400" marR="0" lvl="1" indent="-361950" algn="l" rtl="0">
              <a:spcBef>
                <a:spcPts val="600"/>
              </a:spcBef>
              <a:spcAft>
                <a:spcPts val="0"/>
              </a:spcAft>
              <a:buClr>
                <a:srgbClr val="00B0F0"/>
              </a:buClr>
              <a:buSzPts val="2100"/>
              <a:buFont typeface="Noto Sans Symbols"/>
              <a:buChar char="⮚"/>
              <a:defRPr sz="2800" b="0" i="0" u="none" strike="noStrike" cap="none">
                <a:solidFill>
                  <a:srgbClr val="262626"/>
                </a:solidFill>
                <a:latin typeface="Arial"/>
                <a:ea typeface="Arial"/>
                <a:cs typeface="Arial"/>
                <a:sym typeface="Arial"/>
              </a:defRPr>
            </a:lvl2pPr>
            <a:lvl3pPr marL="1371600" marR="0" lvl="2" indent="-320039" algn="l" rtl="0">
              <a:spcBef>
                <a:spcPts val="600"/>
              </a:spcBef>
              <a:spcAft>
                <a:spcPts val="0"/>
              </a:spcAft>
              <a:buClr>
                <a:srgbClr val="00B0F0"/>
              </a:buClr>
              <a:buSzPts val="1440"/>
              <a:buFont typeface="Noto Sans Symbols"/>
              <a:buChar char="■"/>
              <a:defRPr sz="2400" b="0" i="0" u="none" strike="noStrike" cap="none">
                <a:solidFill>
                  <a:srgbClr val="262626"/>
                </a:solidFill>
                <a:latin typeface="Arial"/>
                <a:ea typeface="Arial"/>
                <a:cs typeface="Arial"/>
                <a:sym typeface="Arial"/>
              </a:defRPr>
            </a:lvl3pPr>
            <a:lvl4pPr marL="1828800" marR="0" lvl="3" indent="-304800" algn="l" rtl="0">
              <a:spcBef>
                <a:spcPts val="600"/>
              </a:spcBef>
              <a:spcAft>
                <a:spcPts val="0"/>
              </a:spcAft>
              <a:buClr>
                <a:srgbClr val="00B0F0"/>
              </a:buClr>
              <a:buSzPts val="1200"/>
              <a:buFont typeface="Noto Sans Symbols"/>
              <a:buChar char="◆"/>
              <a:defRPr sz="2000" b="0" i="0" u="none" strike="noStrike" cap="none">
                <a:solidFill>
                  <a:srgbClr val="262626"/>
                </a:solidFill>
                <a:latin typeface="Arial"/>
                <a:ea typeface="Arial"/>
                <a:cs typeface="Arial"/>
                <a:sym typeface="Arial"/>
              </a:defRPr>
            </a:lvl4pPr>
            <a:lvl5pPr marL="2286000" marR="0" lvl="4" indent="-355600" algn="l" rtl="0">
              <a:spcBef>
                <a:spcPts val="600"/>
              </a:spcBef>
              <a:spcAft>
                <a:spcPts val="0"/>
              </a:spcAft>
              <a:buClr>
                <a:srgbClr val="00B0F0"/>
              </a:buClr>
              <a:buSzPts val="2000"/>
              <a:buFont typeface="Arial"/>
              <a:buChar char="»"/>
              <a:defRPr sz="2000" b="0" i="0" u="none" strike="noStrike" cap="none">
                <a:solidFill>
                  <a:srgbClr val="262626"/>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338" name="Google Shape;57338;p181"/>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7339" name="Google Shape;57339;p181"/>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Lst>
  <p:transition spd="med">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476"/>
        <p:cNvGrpSpPr/>
        <p:nvPr/>
      </p:nvGrpSpPr>
      <p:grpSpPr>
        <a:xfrm>
          <a:off x="0" y="0"/>
          <a:ext cx="0" cy="0"/>
          <a:chOff x="0" y="0"/>
          <a:chExt cx="0" cy="0"/>
        </a:xfrm>
      </p:grpSpPr>
      <p:sp>
        <p:nvSpPr>
          <p:cNvPr id="55477" name="Google Shape;55477;p16"/>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000" b="1" i="0" u="none" strike="noStrike" cap="none">
                <a:solidFill>
                  <a:srgbClr val="002060"/>
                </a:solidFill>
                <a:effectLst>
                  <a:outerShdw blurRad="38100" dist="38100" dir="2700000" algn="tl">
                    <a:srgbClr val="000000">
                      <a:alpha val="43137"/>
                    </a:srgbClr>
                  </a:outerShdw>
                </a:effectLst>
                <a:latin typeface="Arial"/>
                <a:ea typeface="Arial"/>
                <a:cs typeface="Arial"/>
                <a:sym typeface="Arial"/>
              </a:defRPr>
            </a:lvl1pPr>
            <a:lvl2pPr marR="0" lvl="1" algn="l" rtl="0">
              <a:spcBef>
                <a:spcPts val="0"/>
              </a:spcBef>
              <a:spcAft>
                <a:spcPts val="0"/>
              </a:spcAft>
              <a:buSzPts val="1400"/>
              <a:buNone/>
              <a:defRPr sz="4000" b="0" i="0" u="none" strike="noStrike" cap="none">
                <a:solidFill>
                  <a:srgbClr val="0000CC"/>
                </a:solidFill>
                <a:latin typeface="Arimo"/>
                <a:ea typeface="Arimo"/>
                <a:cs typeface="Arimo"/>
                <a:sym typeface="Arimo"/>
              </a:defRPr>
            </a:lvl2pPr>
            <a:lvl3pPr marR="0" lvl="2" algn="l" rtl="0">
              <a:spcBef>
                <a:spcPts val="0"/>
              </a:spcBef>
              <a:spcAft>
                <a:spcPts val="0"/>
              </a:spcAft>
              <a:buSzPts val="1400"/>
              <a:buNone/>
              <a:defRPr sz="4000" b="0" i="0" u="none" strike="noStrike" cap="none">
                <a:solidFill>
                  <a:srgbClr val="0000CC"/>
                </a:solidFill>
                <a:latin typeface="Arimo"/>
                <a:ea typeface="Arimo"/>
                <a:cs typeface="Arimo"/>
                <a:sym typeface="Arimo"/>
              </a:defRPr>
            </a:lvl3pPr>
            <a:lvl4pPr marR="0" lvl="3" algn="l" rtl="0">
              <a:spcBef>
                <a:spcPts val="0"/>
              </a:spcBef>
              <a:spcAft>
                <a:spcPts val="0"/>
              </a:spcAft>
              <a:buSzPts val="1400"/>
              <a:buNone/>
              <a:defRPr sz="4000" b="0" i="0" u="none" strike="noStrike" cap="none">
                <a:solidFill>
                  <a:srgbClr val="0000CC"/>
                </a:solidFill>
                <a:latin typeface="Arimo"/>
                <a:ea typeface="Arimo"/>
                <a:cs typeface="Arimo"/>
                <a:sym typeface="Arimo"/>
              </a:defRPr>
            </a:lvl4pPr>
            <a:lvl5pPr marR="0" lvl="4" algn="l" rtl="0">
              <a:spcBef>
                <a:spcPts val="0"/>
              </a:spcBef>
              <a:spcAft>
                <a:spcPts val="0"/>
              </a:spcAft>
              <a:buSzPts val="1400"/>
              <a:buNone/>
              <a:defRPr sz="4000" b="0" i="0" u="none" strike="noStrike" cap="none">
                <a:solidFill>
                  <a:srgbClr val="0000CC"/>
                </a:solidFill>
                <a:latin typeface="Arimo"/>
                <a:ea typeface="Arimo"/>
                <a:cs typeface="Arimo"/>
                <a:sym typeface="Arimo"/>
              </a:defRPr>
            </a:lvl5pPr>
            <a:lvl6pPr marR="0" lvl="5" algn="l" rtl="0">
              <a:spcBef>
                <a:spcPts val="0"/>
              </a:spcBef>
              <a:spcAft>
                <a:spcPts val="0"/>
              </a:spcAft>
              <a:buSzPts val="1400"/>
              <a:buNone/>
              <a:defRPr sz="4000" b="0" i="0" u="none" strike="noStrike" cap="none">
                <a:solidFill>
                  <a:srgbClr val="0000CC"/>
                </a:solidFill>
                <a:latin typeface="Arimo"/>
                <a:ea typeface="Arimo"/>
                <a:cs typeface="Arimo"/>
                <a:sym typeface="Arimo"/>
              </a:defRPr>
            </a:lvl6pPr>
            <a:lvl7pPr marR="0" lvl="6" algn="l" rtl="0">
              <a:spcBef>
                <a:spcPts val="0"/>
              </a:spcBef>
              <a:spcAft>
                <a:spcPts val="0"/>
              </a:spcAft>
              <a:buSzPts val="1400"/>
              <a:buNone/>
              <a:defRPr sz="4000" b="0" i="0" u="none" strike="noStrike" cap="none">
                <a:solidFill>
                  <a:srgbClr val="0000CC"/>
                </a:solidFill>
                <a:latin typeface="Arimo"/>
                <a:ea typeface="Arimo"/>
                <a:cs typeface="Arimo"/>
                <a:sym typeface="Arimo"/>
              </a:defRPr>
            </a:lvl7pPr>
            <a:lvl8pPr marR="0" lvl="7" algn="l" rtl="0">
              <a:spcBef>
                <a:spcPts val="0"/>
              </a:spcBef>
              <a:spcAft>
                <a:spcPts val="0"/>
              </a:spcAft>
              <a:buSzPts val="1400"/>
              <a:buNone/>
              <a:defRPr sz="4000" b="0" i="0" u="none" strike="noStrike" cap="none">
                <a:solidFill>
                  <a:srgbClr val="0000CC"/>
                </a:solidFill>
                <a:latin typeface="Arimo"/>
                <a:ea typeface="Arimo"/>
                <a:cs typeface="Arimo"/>
                <a:sym typeface="Arimo"/>
              </a:defRPr>
            </a:lvl8pPr>
            <a:lvl9pPr marR="0" lvl="8" algn="l" rtl="0">
              <a:spcBef>
                <a:spcPts val="0"/>
              </a:spcBef>
              <a:spcAft>
                <a:spcPts val="0"/>
              </a:spcAft>
              <a:buSzPts val="1400"/>
              <a:buNone/>
              <a:defRPr sz="4000" b="0" i="0" u="none" strike="noStrike" cap="none">
                <a:solidFill>
                  <a:srgbClr val="0000CC"/>
                </a:solidFill>
                <a:latin typeface="Arimo"/>
                <a:ea typeface="Arimo"/>
                <a:cs typeface="Arimo"/>
                <a:sym typeface="Arimo"/>
              </a:defRPr>
            </a:lvl9pPr>
          </a:lstStyle>
          <a:p>
            <a:endParaRPr/>
          </a:p>
        </p:txBody>
      </p:sp>
      <p:sp>
        <p:nvSpPr>
          <p:cNvPr id="55478" name="Google Shape;55478;p16"/>
          <p:cNvSpPr txBox="1">
            <a:spLocks noGrp="1"/>
          </p:cNvSpPr>
          <p:nvPr>
            <p:ph type="body" idx="1"/>
          </p:nvPr>
        </p:nvSpPr>
        <p:spPr>
          <a:xfrm>
            <a:off x="432000" y="1260000"/>
            <a:ext cx="8280000" cy="50400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00"/>
              </a:spcBef>
              <a:spcAft>
                <a:spcPts val="0"/>
              </a:spcAft>
              <a:buClr>
                <a:srgbClr val="00B0F0"/>
              </a:buClr>
              <a:buSzPts val="3200"/>
              <a:buFont typeface="Arial"/>
              <a:buChar char="•"/>
              <a:defRPr sz="3200" b="1" i="0" u="none" strike="noStrike" cap="none">
                <a:solidFill>
                  <a:srgbClr val="262626"/>
                </a:solidFill>
                <a:latin typeface="Arial"/>
                <a:ea typeface="Arial"/>
                <a:cs typeface="Arial"/>
                <a:sym typeface="Arial"/>
              </a:defRPr>
            </a:lvl1pPr>
            <a:lvl2pPr marL="914400" marR="0" lvl="1" indent="-361950" algn="l" rtl="0">
              <a:spcBef>
                <a:spcPts val="600"/>
              </a:spcBef>
              <a:spcAft>
                <a:spcPts val="0"/>
              </a:spcAft>
              <a:buClr>
                <a:srgbClr val="00B0F0"/>
              </a:buClr>
              <a:buSzPts val="2100"/>
              <a:buFont typeface="Noto Sans Symbols"/>
              <a:buChar char="⮚"/>
              <a:defRPr sz="2800" b="0" i="0" u="none" strike="noStrike" cap="none">
                <a:solidFill>
                  <a:srgbClr val="262626"/>
                </a:solidFill>
                <a:latin typeface="Arial"/>
                <a:ea typeface="Arial"/>
                <a:cs typeface="Arial"/>
                <a:sym typeface="Arial"/>
              </a:defRPr>
            </a:lvl2pPr>
            <a:lvl3pPr marL="1371600" marR="0" lvl="2" indent="-320039" algn="l" rtl="0">
              <a:spcBef>
                <a:spcPts val="600"/>
              </a:spcBef>
              <a:spcAft>
                <a:spcPts val="0"/>
              </a:spcAft>
              <a:buClr>
                <a:srgbClr val="00B0F0"/>
              </a:buClr>
              <a:buSzPts val="1440"/>
              <a:buFont typeface="Noto Sans Symbols"/>
              <a:buChar char="■"/>
              <a:defRPr sz="2400" b="0" i="0" u="none" strike="noStrike" cap="none">
                <a:solidFill>
                  <a:srgbClr val="262626"/>
                </a:solidFill>
                <a:latin typeface="Arial"/>
                <a:ea typeface="Arial"/>
                <a:cs typeface="Arial"/>
                <a:sym typeface="Arial"/>
              </a:defRPr>
            </a:lvl3pPr>
            <a:lvl4pPr marL="1828800" marR="0" lvl="3" indent="-304800" algn="l" rtl="0">
              <a:spcBef>
                <a:spcPts val="600"/>
              </a:spcBef>
              <a:spcAft>
                <a:spcPts val="0"/>
              </a:spcAft>
              <a:buClr>
                <a:srgbClr val="00B0F0"/>
              </a:buClr>
              <a:buSzPts val="1200"/>
              <a:buFont typeface="Noto Sans Symbols"/>
              <a:buChar char="◆"/>
              <a:defRPr sz="2000" b="0" i="0" u="none" strike="noStrike" cap="none">
                <a:solidFill>
                  <a:srgbClr val="262626"/>
                </a:solidFill>
                <a:latin typeface="Arial"/>
                <a:ea typeface="Arial"/>
                <a:cs typeface="Arial"/>
                <a:sym typeface="Arial"/>
              </a:defRPr>
            </a:lvl4pPr>
            <a:lvl5pPr marL="2286000" marR="0" lvl="4" indent="-355600" algn="l" rtl="0">
              <a:spcBef>
                <a:spcPts val="600"/>
              </a:spcBef>
              <a:spcAft>
                <a:spcPts val="0"/>
              </a:spcAft>
              <a:buClr>
                <a:srgbClr val="00B0F0"/>
              </a:buClr>
              <a:buSzPts val="2000"/>
              <a:buFont typeface="Arial"/>
              <a:buChar char="»"/>
              <a:defRPr sz="2000" b="0" i="0" u="none" strike="noStrike" cap="none">
                <a:solidFill>
                  <a:srgbClr val="262626"/>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479" name="Google Shape;55479;p16"/>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b="0" i="0" u="none" strike="noStrike" cap="none">
                <a:solidFill>
                  <a:srgbClr val="FFFFFF"/>
                </a:solidFill>
                <a:latin typeface="Arimo"/>
                <a:ea typeface="Arimo"/>
                <a:cs typeface="Arimo"/>
                <a:sym typeface="Arimo"/>
              </a:defRPr>
            </a:lvl1pPr>
            <a:lvl2pPr marL="0" marR="0" lvl="1" indent="0" algn="r" rtl="0">
              <a:spcBef>
                <a:spcPts val="0"/>
              </a:spcBef>
              <a:spcAft>
                <a:spcPts val="0"/>
              </a:spcAft>
              <a:buNone/>
              <a:defRPr sz="1000" b="0" i="0" u="none" strike="noStrike" cap="none">
                <a:solidFill>
                  <a:srgbClr val="FFFFFF"/>
                </a:solidFill>
                <a:latin typeface="Arimo"/>
                <a:ea typeface="Arimo"/>
                <a:cs typeface="Arimo"/>
                <a:sym typeface="Arimo"/>
              </a:defRPr>
            </a:lvl2pPr>
            <a:lvl3pPr marL="0" marR="0" lvl="2" indent="0" algn="r" rtl="0">
              <a:spcBef>
                <a:spcPts val="0"/>
              </a:spcBef>
              <a:spcAft>
                <a:spcPts val="0"/>
              </a:spcAft>
              <a:buNone/>
              <a:defRPr sz="1000" b="0" i="0" u="none" strike="noStrike" cap="none">
                <a:solidFill>
                  <a:srgbClr val="FFFFFF"/>
                </a:solidFill>
                <a:latin typeface="Arimo"/>
                <a:ea typeface="Arimo"/>
                <a:cs typeface="Arimo"/>
                <a:sym typeface="Arimo"/>
              </a:defRPr>
            </a:lvl3pPr>
            <a:lvl4pPr marL="0" marR="0" lvl="3" indent="0" algn="r" rtl="0">
              <a:spcBef>
                <a:spcPts val="0"/>
              </a:spcBef>
              <a:spcAft>
                <a:spcPts val="0"/>
              </a:spcAft>
              <a:buNone/>
              <a:defRPr sz="1000" b="0" i="0" u="none" strike="noStrike" cap="none">
                <a:solidFill>
                  <a:srgbClr val="FFFFFF"/>
                </a:solidFill>
                <a:latin typeface="Arimo"/>
                <a:ea typeface="Arimo"/>
                <a:cs typeface="Arimo"/>
                <a:sym typeface="Arimo"/>
              </a:defRPr>
            </a:lvl4pPr>
            <a:lvl5pPr marL="0" marR="0" lvl="4" indent="0" algn="r" rtl="0">
              <a:spcBef>
                <a:spcPts val="0"/>
              </a:spcBef>
              <a:spcAft>
                <a:spcPts val="0"/>
              </a:spcAft>
              <a:buNone/>
              <a:defRPr sz="1000" b="0" i="0" u="none" strike="noStrike" cap="none">
                <a:solidFill>
                  <a:srgbClr val="FFFFFF"/>
                </a:solidFill>
                <a:latin typeface="Arimo"/>
                <a:ea typeface="Arimo"/>
                <a:cs typeface="Arimo"/>
                <a:sym typeface="Arimo"/>
              </a:defRPr>
            </a:lvl5pPr>
            <a:lvl6pPr marL="0" marR="0" lvl="5" indent="0" algn="r" rtl="0">
              <a:spcBef>
                <a:spcPts val="0"/>
              </a:spcBef>
              <a:spcAft>
                <a:spcPts val="0"/>
              </a:spcAft>
              <a:buNone/>
              <a:defRPr sz="1000" b="0" i="0" u="none" strike="noStrike" cap="none">
                <a:solidFill>
                  <a:srgbClr val="FFFFFF"/>
                </a:solidFill>
                <a:latin typeface="Arimo"/>
                <a:ea typeface="Arimo"/>
                <a:cs typeface="Arimo"/>
                <a:sym typeface="Arimo"/>
              </a:defRPr>
            </a:lvl6pPr>
            <a:lvl7pPr marL="0" marR="0" lvl="6" indent="0" algn="r" rtl="0">
              <a:spcBef>
                <a:spcPts val="0"/>
              </a:spcBef>
              <a:spcAft>
                <a:spcPts val="0"/>
              </a:spcAft>
              <a:buNone/>
              <a:defRPr sz="1000" b="0" i="0" u="none" strike="noStrike" cap="none">
                <a:solidFill>
                  <a:srgbClr val="FFFFFF"/>
                </a:solidFill>
                <a:latin typeface="Arimo"/>
                <a:ea typeface="Arimo"/>
                <a:cs typeface="Arimo"/>
                <a:sym typeface="Arimo"/>
              </a:defRPr>
            </a:lvl7pPr>
            <a:lvl8pPr marL="0" marR="0" lvl="7" indent="0" algn="r" rtl="0">
              <a:spcBef>
                <a:spcPts val="0"/>
              </a:spcBef>
              <a:spcAft>
                <a:spcPts val="0"/>
              </a:spcAft>
              <a:buNone/>
              <a:defRPr sz="1000" b="0" i="0" u="none" strike="noStrike" cap="none">
                <a:solidFill>
                  <a:srgbClr val="FFFFFF"/>
                </a:solidFill>
                <a:latin typeface="Arimo"/>
                <a:ea typeface="Arimo"/>
                <a:cs typeface="Arimo"/>
                <a:sym typeface="Arimo"/>
              </a:defRPr>
            </a:lvl8pPr>
            <a:lvl9pPr marL="0" marR="0" lvl="8" indent="0" algn="r" rtl="0">
              <a:spcBef>
                <a:spcPts val="0"/>
              </a:spcBef>
              <a:spcAft>
                <a:spcPts val="0"/>
              </a:spcAft>
              <a:buNone/>
              <a:defRPr sz="1000" b="0" i="0" u="none" strike="noStrike" cap="none">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5480" name="Google Shape;55480;p16"/>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ransition spd="med">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645"/>
        <p:cNvGrpSpPr/>
        <p:nvPr/>
      </p:nvGrpSpPr>
      <p:grpSpPr>
        <a:xfrm>
          <a:off x="0" y="0"/>
          <a:ext cx="0" cy="0"/>
          <a:chOff x="0" y="0"/>
          <a:chExt cx="0" cy="0"/>
        </a:xfrm>
      </p:grpSpPr>
      <p:sp>
        <p:nvSpPr>
          <p:cNvPr id="55646" name="Google Shape;55646;p31"/>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000" b="1" i="0" u="none" strike="noStrike" cap="none">
                <a:solidFill>
                  <a:srgbClr val="002060"/>
                </a:solidFill>
                <a:effectLst>
                  <a:outerShdw blurRad="38100" dist="38100" dir="2700000" algn="tl">
                    <a:srgbClr val="000000">
                      <a:alpha val="43137"/>
                    </a:srgbClr>
                  </a:outerShdw>
                </a:effectLst>
                <a:latin typeface="Arial"/>
                <a:ea typeface="Arial"/>
                <a:cs typeface="Arial"/>
                <a:sym typeface="Arial"/>
              </a:defRPr>
            </a:lvl1pPr>
            <a:lvl2pPr marR="0" lvl="1" algn="l" rtl="0">
              <a:spcBef>
                <a:spcPts val="0"/>
              </a:spcBef>
              <a:spcAft>
                <a:spcPts val="0"/>
              </a:spcAft>
              <a:buSzPts val="1400"/>
              <a:buNone/>
              <a:defRPr sz="4000" b="0" i="0" u="none" strike="noStrike" cap="none">
                <a:solidFill>
                  <a:srgbClr val="0000CC"/>
                </a:solidFill>
                <a:latin typeface="Arimo"/>
                <a:ea typeface="Arimo"/>
                <a:cs typeface="Arimo"/>
                <a:sym typeface="Arimo"/>
              </a:defRPr>
            </a:lvl2pPr>
            <a:lvl3pPr marR="0" lvl="2" algn="l" rtl="0">
              <a:spcBef>
                <a:spcPts val="0"/>
              </a:spcBef>
              <a:spcAft>
                <a:spcPts val="0"/>
              </a:spcAft>
              <a:buSzPts val="1400"/>
              <a:buNone/>
              <a:defRPr sz="4000" b="0" i="0" u="none" strike="noStrike" cap="none">
                <a:solidFill>
                  <a:srgbClr val="0000CC"/>
                </a:solidFill>
                <a:latin typeface="Arimo"/>
                <a:ea typeface="Arimo"/>
                <a:cs typeface="Arimo"/>
                <a:sym typeface="Arimo"/>
              </a:defRPr>
            </a:lvl3pPr>
            <a:lvl4pPr marR="0" lvl="3" algn="l" rtl="0">
              <a:spcBef>
                <a:spcPts val="0"/>
              </a:spcBef>
              <a:spcAft>
                <a:spcPts val="0"/>
              </a:spcAft>
              <a:buSzPts val="1400"/>
              <a:buNone/>
              <a:defRPr sz="4000" b="0" i="0" u="none" strike="noStrike" cap="none">
                <a:solidFill>
                  <a:srgbClr val="0000CC"/>
                </a:solidFill>
                <a:latin typeface="Arimo"/>
                <a:ea typeface="Arimo"/>
                <a:cs typeface="Arimo"/>
                <a:sym typeface="Arimo"/>
              </a:defRPr>
            </a:lvl4pPr>
            <a:lvl5pPr marR="0" lvl="4" algn="l" rtl="0">
              <a:spcBef>
                <a:spcPts val="0"/>
              </a:spcBef>
              <a:spcAft>
                <a:spcPts val="0"/>
              </a:spcAft>
              <a:buSzPts val="1400"/>
              <a:buNone/>
              <a:defRPr sz="4000" b="0" i="0" u="none" strike="noStrike" cap="none">
                <a:solidFill>
                  <a:srgbClr val="0000CC"/>
                </a:solidFill>
                <a:latin typeface="Arimo"/>
                <a:ea typeface="Arimo"/>
                <a:cs typeface="Arimo"/>
                <a:sym typeface="Arimo"/>
              </a:defRPr>
            </a:lvl5pPr>
            <a:lvl6pPr marR="0" lvl="5" algn="l" rtl="0">
              <a:spcBef>
                <a:spcPts val="0"/>
              </a:spcBef>
              <a:spcAft>
                <a:spcPts val="0"/>
              </a:spcAft>
              <a:buSzPts val="1400"/>
              <a:buNone/>
              <a:defRPr sz="4000" b="0" i="0" u="none" strike="noStrike" cap="none">
                <a:solidFill>
                  <a:srgbClr val="0000CC"/>
                </a:solidFill>
                <a:latin typeface="Arimo"/>
                <a:ea typeface="Arimo"/>
                <a:cs typeface="Arimo"/>
                <a:sym typeface="Arimo"/>
              </a:defRPr>
            </a:lvl6pPr>
            <a:lvl7pPr marR="0" lvl="6" algn="l" rtl="0">
              <a:spcBef>
                <a:spcPts val="0"/>
              </a:spcBef>
              <a:spcAft>
                <a:spcPts val="0"/>
              </a:spcAft>
              <a:buSzPts val="1400"/>
              <a:buNone/>
              <a:defRPr sz="4000" b="0" i="0" u="none" strike="noStrike" cap="none">
                <a:solidFill>
                  <a:srgbClr val="0000CC"/>
                </a:solidFill>
                <a:latin typeface="Arimo"/>
                <a:ea typeface="Arimo"/>
                <a:cs typeface="Arimo"/>
                <a:sym typeface="Arimo"/>
              </a:defRPr>
            </a:lvl7pPr>
            <a:lvl8pPr marR="0" lvl="7" algn="l" rtl="0">
              <a:spcBef>
                <a:spcPts val="0"/>
              </a:spcBef>
              <a:spcAft>
                <a:spcPts val="0"/>
              </a:spcAft>
              <a:buSzPts val="1400"/>
              <a:buNone/>
              <a:defRPr sz="4000" b="0" i="0" u="none" strike="noStrike" cap="none">
                <a:solidFill>
                  <a:srgbClr val="0000CC"/>
                </a:solidFill>
                <a:latin typeface="Arimo"/>
                <a:ea typeface="Arimo"/>
                <a:cs typeface="Arimo"/>
                <a:sym typeface="Arimo"/>
              </a:defRPr>
            </a:lvl8pPr>
            <a:lvl9pPr marR="0" lvl="8" algn="l" rtl="0">
              <a:spcBef>
                <a:spcPts val="0"/>
              </a:spcBef>
              <a:spcAft>
                <a:spcPts val="0"/>
              </a:spcAft>
              <a:buSzPts val="1400"/>
              <a:buNone/>
              <a:defRPr sz="4000" b="0" i="0" u="none" strike="noStrike" cap="none">
                <a:solidFill>
                  <a:srgbClr val="0000CC"/>
                </a:solidFill>
                <a:latin typeface="Arimo"/>
                <a:ea typeface="Arimo"/>
                <a:cs typeface="Arimo"/>
                <a:sym typeface="Arimo"/>
              </a:defRPr>
            </a:lvl9pPr>
          </a:lstStyle>
          <a:p>
            <a:endParaRPr/>
          </a:p>
        </p:txBody>
      </p:sp>
      <p:sp>
        <p:nvSpPr>
          <p:cNvPr id="55647" name="Google Shape;55647;p31"/>
          <p:cNvSpPr txBox="1">
            <a:spLocks noGrp="1"/>
          </p:cNvSpPr>
          <p:nvPr>
            <p:ph type="body" idx="1"/>
          </p:nvPr>
        </p:nvSpPr>
        <p:spPr>
          <a:xfrm>
            <a:off x="432000" y="1260000"/>
            <a:ext cx="8280000" cy="50400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00"/>
              </a:spcBef>
              <a:spcAft>
                <a:spcPts val="0"/>
              </a:spcAft>
              <a:buClr>
                <a:srgbClr val="00B0F0"/>
              </a:buClr>
              <a:buSzPts val="3200"/>
              <a:buFont typeface="Arial"/>
              <a:buChar char="•"/>
              <a:defRPr sz="3200" b="1" i="0" u="none" strike="noStrike" cap="none">
                <a:solidFill>
                  <a:srgbClr val="262626"/>
                </a:solidFill>
                <a:latin typeface="Arial"/>
                <a:ea typeface="Arial"/>
                <a:cs typeface="Arial"/>
                <a:sym typeface="Arial"/>
              </a:defRPr>
            </a:lvl1pPr>
            <a:lvl2pPr marL="914400" marR="0" lvl="1" indent="-361950" algn="l" rtl="0">
              <a:spcBef>
                <a:spcPts val="600"/>
              </a:spcBef>
              <a:spcAft>
                <a:spcPts val="0"/>
              </a:spcAft>
              <a:buClr>
                <a:srgbClr val="00B0F0"/>
              </a:buClr>
              <a:buSzPts val="2100"/>
              <a:buFont typeface="Noto Sans Symbols"/>
              <a:buChar char="⮚"/>
              <a:defRPr sz="2800" b="0" i="0" u="none" strike="noStrike" cap="none">
                <a:solidFill>
                  <a:srgbClr val="262626"/>
                </a:solidFill>
                <a:latin typeface="Arial"/>
                <a:ea typeface="Arial"/>
                <a:cs typeface="Arial"/>
                <a:sym typeface="Arial"/>
              </a:defRPr>
            </a:lvl2pPr>
            <a:lvl3pPr marL="1371600" marR="0" lvl="2" indent="-320039" algn="l" rtl="0">
              <a:spcBef>
                <a:spcPts val="600"/>
              </a:spcBef>
              <a:spcAft>
                <a:spcPts val="0"/>
              </a:spcAft>
              <a:buClr>
                <a:srgbClr val="00B0F0"/>
              </a:buClr>
              <a:buSzPts val="1440"/>
              <a:buFont typeface="Noto Sans Symbols"/>
              <a:buChar char="■"/>
              <a:defRPr sz="2400" b="0" i="0" u="none" strike="noStrike" cap="none">
                <a:solidFill>
                  <a:srgbClr val="262626"/>
                </a:solidFill>
                <a:latin typeface="Arial"/>
                <a:ea typeface="Arial"/>
                <a:cs typeface="Arial"/>
                <a:sym typeface="Arial"/>
              </a:defRPr>
            </a:lvl3pPr>
            <a:lvl4pPr marL="1828800" marR="0" lvl="3" indent="-304800" algn="l" rtl="0">
              <a:spcBef>
                <a:spcPts val="600"/>
              </a:spcBef>
              <a:spcAft>
                <a:spcPts val="0"/>
              </a:spcAft>
              <a:buClr>
                <a:srgbClr val="00B0F0"/>
              </a:buClr>
              <a:buSzPts val="1200"/>
              <a:buFont typeface="Noto Sans Symbols"/>
              <a:buChar char="◆"/>
              <a:defRPr sz="2000" b="0" i="0" u="none" strike="noStrike" cap="none">
                <a:solidFill>
                  <a:srgbClr val="262626"/>
                </a:solidFill>
                <a:latin typeface="Arial"/>
                <a:ea typeface="Arial"/>
                <a:cs typeface="Arial"/>
                <a:sym typeface="Arial"/>
              </a:defRPr>
            </a:lvl4pPr>
            <a:lvl5pPr marL="2286000" marR="0" lvl="4" indent="-355600" algn="l" rtl="0">
              <a:spcBef>
                <a:spcPts val="600"/>
              </a:spcBef>
              <a:spcAft>
                <a:spcPts val="0"/>
              </a:spcAft>
              <a:buClr>
                <a:srgbClr val="00B0F0"/>
              </a:buClr>
              <a:buSzPts val="2000"/>
              <a:buFont typeface="Arial"/>
              <a:buChar char="»"/>
              <a:defRPr sz="2000" b="0" i="0" u="none" strike="noStrike" cap="none">
                <a:solidFill>
                  <a:srgbClr val="262626"/>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648" name="Google Shape;55648;p31"/>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b="0" i="0" u="none" strike="noStrike" cap="none">
                <a:solidFill>
                  <a:srgbClr val="FFFFFF"/>
                </a:solidFill>
                <a:latin typeface="Arimo"/>
                <a:ea typeface="Arimo"/>
                <a:cs typeface="Arimo"/>
                <a:sym typeface="Arimo"/>
              </a:defRPr>
            </a:lvl1pPr>
            <a:lvl2pPr marL="0" marR="0" lvl="1" indent="0" algn="r" rtl="0">
              <a:spcBef>
                <a:spcPts val="0"/>
              </a:spcBef>
              <a:spcAft>
                <a:spcPts val="0"/>
              </a:spcAft>
              <a:buNone/>
              <a:defRPr sz="1000" b="0" i="0" u="none" strike="noStrike" cap="none">
                <a:solidFill>
                  <a:srgbClr val="FFFFFF"/>
                </a:solidFill>
                <a:latin typeface="Arimo"/>
                <a:ea typeface="Arimo"/>
                <a:cs typeface="Arimo"/>
                <a:sym typeface="Arimo"/>
              </a:defRPr>
            </a:lvl2pPr>
            <a:lvl3pPr marL="0" marR="0" lvl="2" indent="0" algn="r" rtl="0">
              <a:spcBef>
                <a:spcPts val="0"/>
              </a:spcBef>
              <a:spcAft>
                <a:spcPts val="0"/>
              </a:spcAft>
              <a:buNone/>
              <a:defRPr sz="1000" b="0" i="0" u="none" strike="noStrike" cap="none">
                <a:solidFill>
                  <a:srgbClr val="FFFFFF"/>
                </a:solidFill>
                <a:latin typeface="Arimo"/>
                <a:ea typeface="Arimo"/>
                <a:cs typeface="Arimo"/>
                <a:sym typeface="Arimo"/>
              </a:defRPr>
            </a:lvl3pPr>
            <a:lvl4pPr marL="0" marR="0" lvl="3" indent="0" algn="r" rtl="0">
              <a:spcBef>
                <a:spcPts val="0"/>
              </a:spcBef>
              <a:spcAft>
                <a:spcPts val="0"/>
              </a:spcAft>
              <a:buNone/>
              <a:defRPr sz="1000" b="0" i="0" u="none" strike="noStrike" cap="none">
                <a:solidFill>
                  <a:srgbClr val="FFFFFF"/>
                </a:solidFill>
                <a:latin typeface="Arimo"/>
                <a:ea typeface="Arimo"/>
                <a:cs typeface="Arimo"/>
                <a:sym typeface="Arimo"/>
              </a:defRPr>
            </a:lvl4pPr>
            <a:lvl5pPr marL="0" marR="0" lvl="4" indent="0" algn="r" rtl="0">
              <a:spcBef>
                <a:spcPts val="0"/>
              </a:spcBef>
              <a:spcAft>
                <a:spcPts val="0"/>
              </a:spcAft>
              <a:buNone/>
              <a:defRPr sz="1000" b="0" i="0" u="none" strike="noStrike" cap="none">
                <a:solidFill>
                  <a:srgbClr val="FFFFFF"/>
                </a:solidFill>
                <a:latin typeface="Arimo"/>
                <a:ea typeface="Arimo"/>
                <a:cs typeface="Arimo"/>
                <a:sym typeface="Arimo"/>
              </a:defRPr>
            </a:lvl5pPr>
            <a:lvl6pPr marL="0" marR="0" lvl="5" indent="0" algn="r" rtl="0">
              <a:spcBef>
                <a:spcPts val="0"/>
              </a:spcBef>
              <a:spcAft>
                <a:spcPts val="0"/>
              </a:spcAft>
              <a:buNone/>
              <a:defRPr sz="1000" b="0" i="0" u="none" strike="noStrike" cap="none">
                <a:solidFill>
                  <a:srgbClr val="FFFFFF"/>
                </a:solidFill>
                <a:latin typeface="Arimo"/>
                <a:ea typeface="Arimo"/>
                <a:cs typeface="Arimo"/>
                <a:sym typeface="Arimo"/>
              </a:defRPr>
            </a:lvl6pPr>
            <a:lvl7pPr marL="0" marR="0" lvl="6" indent="0" algn="r" rtl="0">
              <a:spcBef>
                <a:spcPts val="0"/>
              </a:spcBef>
              <a:spcAft>
                <a:spcPts val="0"/>
              </a:spcAft>
              <a:buNone/>
              <a:defRPr sz="1000" b="0" i="0" u="none" strike="noStrike" cap="none">
                <a:solidFill>
                  <a:srgbClr val="FFFFFF"/>
                </a:solidFill>
                <a:latin typeface="Arimo"/>
                <a:ea typeface="Arimo"/>
                <a:cs typeface="Arimo"/>
                <a:sym typeface="Arimo"/>
              </a:defRPr>
            </a:lvl7pPr>
            <a:lvl8pPr marL="0" marR="0" lvl="7" indent="0" algn="r" rtl="0">
              <a:spcBef>
                <a:spcPts val="0"/>
              </a:spcBef>
              <a:spcAft>
                <a:spcPts val="0"/>
              </a:spcAft>
              <a:buNone/>
              <a:defRPr sz="1000" b="0" i="0" u="none" strike="noStrike" cap="none">
                <a:solidFill>
                  <a:srgbClr val="FFFFFF"/>
                </a:solidFill>
                <a:latin typeface="Arimo"/>
                <a:ea typeface="Arimo"/>
                <a:cs typeface="Arimo"/>
                <a:sym typeface="Arimo"/>
              </a:defRPr>
            </a:lvl8pPr>
            <a:lvl9pPr marL="0" marR="0" lvl="8" indent="0" algn="r" rtl="0">
              <a:spcBef>
                <a:spcPts val="0"/>
              </a:spcBef>
              <a:spcAft>
                <a:spcPts val="0"/>
              </a:spcAft>
              <a:buNone/>
              <a:defRPr sz="1000" b="0" i="0" u="none" strike="noStrike" cap="none">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5649" name="Google Shape;55649;p31"/>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ransition spd="med">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814"/>
        <p:cNvGrpSpPr/>
        <p:nvPr/>
      </p:nvGrpSpPr>
      <p:grpSpPr>
        <a:xfrm>
          <a:off x="0" y="0"/>
          <a:ext cx="0" cy="0"/>
          <a:chOff x="0" y="0"/>
          <a:chExt cx="0" cy="0"/>
        </a:xfrm>
      </p:grpSpPr>
      <p:sp>
        <p:nvSpPr>
          <p:cNvPr id="55815" name="Google Shape;55815;p46"/>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000" b="1" i="0" u="none" strike="noStrike" cap="none">
                <a:solidFill>
                  <a:srgbClr val="002060"/>
                </a:solidFill>
                <a:effectLst>
                  <a:outerShdw blurRad="38100" dist="38100" dir="2700000" algn="tl">
                    <a:srgbClr val="000000">
                      <a:alpha val="43137"/>
                    </a:srgbClr>
                  </a:outerShdw>
                </a:effectLst>
                <a:latin typeface="Arial"/>
                <a:ea typeface="Arial"/>
                <a:cs typeface="Arial"/>
                <a:sym typeface="Arial"/>
              </a:defRPr>
            </a:lvl1pPr>
            <a:lvl2pPr marR="0" lvl="1" algn="l" rtl="0">
              <a:spcBef>
                <a:spcPts val="0"/>
              </a:spcBef>
              <a:spcAft>
                <a:spcPts val="0"/>
              </a:spcAft>
              <a:buSzPts val="1400"/>
              <a:buNone/>
              <a:defRPr sz="4000" b="0" i="0" u="none" strike="noStrike" cap="none">
                <a:solidFill>
                  <a:srgbClr val="0000CC"/>
                </a:solidFill>
                <a:latin typeface="Arimo"/>
                <a:ea typeface="Arimo"/>
                <a:cs typeface="Arimo"/>
                <a:sym typeface="Arimo"/>
              </a:defRPr>
            </a:lvl2pPr>
            <a:lvl3pPr marR="0" lvl="2" algn="l" rtl="0">
              <a:spcBef>
                <a:spcPts val="0"/>
              </a:spcBef>
              <a:spcAft>
                <a:spcPts val="0"/>
              </a:spcAft>
              <a:buSzPts val="1400"/>
              <a:buNone/>
              <a:defRPr sz="4000" b="0" i="0" u="none" strike="noStrike" cap="none">
                <a:solidFill>
                  <a:srgbClr val="0000CC"/>
                </a:solidFill>
                <a:latin typeface="Arimo"/>
                <a:ea typeface="Arimo"/>
                <a:cs typeface="Arimo"/>
                <a:sym typeface="Arimo"/>
              </a:defRPr>
            </a:lvl3pPr>
            <a:lvl4pPr marR="0" lvl="3" algn="l" rtl="0">
              <a:spcBef>
                <a:spcPts val="0"/>
              </a:spcBef>
              <a:spcAft>
                <a:spcPts val="0"/>
              </a:spcAft>
              <a:buSzPts val="1400"/>
              <a:buNone/>
              <a:defRPr sz="4000" b="0" i="0" u="none" strike="noStrike" cap="none">
                <a:solidFill>
                  <a:srgbClr val="0000CC"/>
                </a:solidFill>
                <a:latin typeface="Arimo"/>
                <a:ea typeface="Arimo"/>
                <a:cs typeface="Arimo"/>
                <a:sym typeface="Arimo"/>
              </a:defRPr>
            </a:lvl4pPr>
            <a:lvl5pPr marR="0" lvl="4" algn="l" rtl="0">
              <a:spcBef>
                <a:spcPts val="0"/>
              </a:spcBef>
              <a:spcAft>
                <a:spcPts val="0"/>
              </a:spcAft>
              <a:buSzPts val="1400"/>
              <a:buNone/>
              <a:defRPr sz="4000" b="0" i="0" u="none" strike="noStrike" cap="none">
                <a:solidFill>
                  <a:srgbClr val="0000CC"/>
                </a:solidFill>
                <a:latin typeface="Arimo"/>
                <a:ea typeface="Arimo"/>
                <a:cs typeface="Arimo"/>
                <a:sym typeface="Arimo"/>
              </a:defRPr>
            </a:lvl5pPr>
            <a:lvl6pPr marR="0" lvl="5" algn="l" rtl="0">
              <a:spcBef>
                <a:spcPts val="0"/>
              </a:spcBef>
              <a:spcAft>
                <a:spcPts val="0"/>
              </a:spcAft>
              <a:buSzPts val="1400"/>
              <a:buNone/>
              <a:defRPr sz="4000" b="0" i="0" u="none" strike="noStrike" cap="none">
                <a:solidFill>
                  <a:srgbClr val="0000CC"/>
                </a:solidFill>
                <a:latin typeface="Arimo"/>
                <a:ea typeface="Arimo"/>
                <a:cs typeface="Arimo"/>
                <a:sym typeface="Arimo"/>
              </a:defRPr>
            </a:lvl6pPr>
            <a:lvl7pPr marR="0" lvl="6" algn="l" rtl="0">
              <a:spcBef>
                <a:spcPts val="0"/>
              </a:spcBef>
              <a:spcAft>
                <a:spcPts val="0"/>
              </a:spcAft>
              <a:buSzPts val="1400"/>
              <a:buNone/>
              <a:defRPr sz="4000" b="0" i="0" u="none" strike="noStrike" cap="none">
                <a:solidFill>
                  <a:srgbClr val="0000CC"/>
                </a:solidFill>
                <a:latin typeface="Arimo"/>
                <a:ea typeface="Arimo"/>
                <a:cs typeface="Arimo"/>
                <a:sym typeface="Arimo"/>
              </a:defRPr>
            </a:lvl7pPr>
            <a:lvl8pPr marR="0" lvl="7" algn="l" rtl="0">
              <a:spcBef>
                <a:spcPts val="0"/>
              </a:spcBef>
              <a:spcAft>
                <a:spcPts val="0"/>
              </a:spcAft>
              <a:buSzPts val="1400"/>
              <a:buNone/>
              <a:defRPr sz="4000" b="0" i="0" u="none" strike="noStrike" cap="none">
                <a:solidFill>
                  <a:srgbClr val="0000CC"/>
                </a:solidFill>
                <a:latin typeface="Arimo"/>
                <a:ea typeface="Arimo"/>
                <a:cs typeface="Arimo"/>
                <a:sym typeface="Arimo"/>
              </a:defRPr>
            </a:lvl8pPr>
            <a:lvl9pPr marR="0" lvl="8" algn="l" rtl="0">
              <a:spcBef>
                <a:spcPts val="0"/>
              </a:spcBef>
              <a:spcAft>
                <a:spcPts val="0"/>
              </a:spcAft>
              <a:buSzPts val="1400"/>
              <a:buNone/>
              <a:defRPr sz="4000" b="0" i="0" u="none" strike="noStrike" cap="none">
                <a:solidFill>
                  <a:srgbClr val="0000CC"/>
                </a:solidFill>
                <a:latin typeface="Arimo"/>
                <a:ea typeface="Arimo"/>
                <a:cs typeface="Arimo"/>
                <a:sym typeface="Arimo"/>
              </a:defRPr>
            </a:lvl9pPr>
          </a:lstStyle>
          <a:p>
            <a:endParaRPr/>
          </a:p>
        </p:txBody>
      </p:sp>
      <p:sp>
        <p:nvSpPr>
          <p:cNvPr id="55816" name="Google Shape;55816;p46"/>
          <p:cNvSpPr txBox="1">
            <a:spLocks noGrp="1"/>
          </p:cNvSpPr>
          <p:nvPr>
            <p:ph type="body" idx="1"/>
          </p:nvPr>
        </p:nvSpPr>
        <p:spPr>
          <a:xfrm>
            <a:off x="432000" y="1260000"/>
            <a:ext cx="8280000" cy="50400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00"/>
              </a:spcBef>
              <a:spcAft>
                <a:spcPts val="0"/>
              </a:spcAft>
              <a:buClr>
                <a:srgbClr val="00B0F0"/>
              </a:buClr>
              <a:buSzPts val="3200"/>
              <a:buFont typeface="Arial"/>
              <a:buChar char="•"/>
              <a:defRPr sz="3200" b="1" i="0" u="none" strike="noStrike" cap="none">
                <a:solidFill>
                  <a:srgbClr val="262626"/>
                </a:solidFill>
                <a:latin typeface="Arial"/>
                <a:ea typeface="Arial"/>
                <a:cs typeface="Arial"/>
                <a:sym typeface="Arial"/>
              </a:defRPr>
            </a:lvl1pPr>
            <a:lvl2pPr marL="914400" marR="0" lvl="1" indent="-361950" algn="l" rtl="0">
              <a:spcBef>
                <a:spcPts val="600"/>
              </a:spcBef>
              <a:spcAft>
                <a:spcPts val="0"/>
              </a:spcAft>
              <a:buClr>
                <a:srgbClr val="00B0F0"/>
              </a:buClr>
              <a:buSzPts val="2100"/>
              <a:buFont typeface="Noto Sans Symbols"/>
              <a:buChar char="⮚"/>
              <a:defRPr sz="2800" b="0" i="0" u="none" strike="noStrike" cap="none">
                <a:solidFill>
                  <a:srgbClr val="262626"/>
                </a:solidFill>
                <a:latin typeface="Arial"/>
                <a:ea typeface="Arial"/>
                <a:cs typeface="Arial"/>
                <a:sym typeface="Arial"/>
              </a:defRPr>
            </a:lvl2pPr>
            <a:lvl3pPr marL="1371600" marR="0" lvl="2" indent="-320039" algn="l" rtl="0">
              <a:spcBef>
                <a:spcPts val="600"/>
              </a:spcBef>
              <a:spcAft>
                <a:spcPts val="0"/>
              </a:spcAft>
              <a:buClr>
                <a:srgbClr val="00B0F0"/>
              </a:buClr>
              <a:buSzPts val="1440"/>
              <a:buFont typeface="Noto Sans Symbols"/>
              <a:buChar char="■"/>
              <a:defRPr sz="2400" b="0" i="0" u="none" strike="noStrike" cap="none">
                <a:solidFill>
                  <a:srgbClr val="262626"/>
                </a:solidFill>
                <a:latin typeface="Arial"/>
                <a:ea typeface="Arial"/>
                <a:cs typeface="Arial"/>
                <a:sym typeface="Arial"/>
              </a:defRPr>
            </a:lvl3pPr>
            <a:lvl4pPr marL="1828800" marR="0" lvl="3" indent="-304800" algn="l" rtl="0">
              <a:spcBef>
                <a:spcPts val="600"/>
              </a:spcBef>
              <a:spcAft>
                <a:spcPts val="0"/>
              </a:spcAft>
              <a:buClr>
                <a:srgbClr val="00B0F0"/>
              </a:buClr>
              <a:buSzPts val="1200"/>
              <a:buFont typeface="Noto Sans Symbols"/>
              <a:buChar char="◆"/>
              <a:defRPr sz="2000" b="0" i="0" u="none" strike="noStrike" cap="none">
                <a:solidFill>
                  <a:srgbClr val="262626"/>
                </a:solidFill>
                <a:latin typeface="Arial"/>
                <a:ea typeface="Arial"/>
                <a:cs typeface="Arial"/>
                <a:sym typeface="Arial"/>
              </a:defRPr>
            </a:lvl4pPr>
            <a:lvl5pPr marL="2286000" marR="0" lvl="4" indent="-355600" algn="l" rtl="0">
              <a:spcBef>
                <a:spcPts val="600"/>
              </a:spcBef>
              <a:spcAft>
                <a:spcPts val="0"/>
              </a:spcAft>
              <a:buClr>
                <a:srgbClr val="00B0F0"/>
              </a:buClr>
              <a:buSzPts val="2000"/>
              <a:buFont typeface="Arial"/>
              <a:buChar char="»"/>
              <a:defRPr sz="2000" b="0" i="0" u="none" strike="noStrike" cap="none">
                <a:solidFill>
                  <a:srgbClr val="262626"/>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817" name="Google Shape;55817;p46"/>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b="0" i="0" u="none" strike="noStrike" cap="none">
                <a:solidFill>
                  <a:srgbClr val="FFFFFF"/>
                </a:solidFill>
                <a:latin typeface="Arimo"/>
                <a:ea typeface="Arimo"/>
                <a:cs typeface="Arimo"/>
                <a:sym typeface="Arimo"/>
              </a:defRPr>
            </a:lvl1pPr>
            <a:lvl2pPr marL="0" marR="0" lvl="1" indent="0" algn="r" rtl="0">
              <a:spcBef>
                <a:spcPts val="0"/>
              </a:spcBef>
              <a:spcAft>
                <a:spcPts val="0"/>
              </a:spcAft>
              <a:buNone/>
              <a:defRPr sz="1000" b="0" i="0" u="none" strike="noStrike" cap="none">
                <a:solidFill>
                  <a:srgbClr val="FFFFFF"/>
                </a:solidFill>
                <a:latin typeface="Arimo"/>
                <a:ea typeface="Arimo"/>
                <a:cs typeface="Arimo"/>
                <a:sym typeface="Arimo"/>
              </a:defRPr>
            </a:lvl2pPr>
            <a:lvl3pPr marL="0" marR="0" lvl="2" indent="0" algn="r" rtl="0">
              <a:spcBef>
                <a:spcPts val="0"/>
              </a:spcBef>
              <a:spcAft>
                <a:spcPts val="0"/>
              </a:spcAft>
              <a:buNone/>
              <a:defRPr sz="1000" b="0" i="0" u="none" strike="noStrike" cap="none">
                <a:solidFill>
                  <a:srgbClr val="FFFFFF"/>
                </a:solidFill>
                <a:latin typeface="Arimo"/>
                <a:ea typeface="Arimo"/>
                <a:cs typeface="Arimo"/>
                <a:sym typeface="Arimo"/>
              </a:defRPr>
            </a:lvl3pPr>
            <a:lvl4pPr marL="0" marR="0" lvl="3" indent="0" algn="r" rtl="0">
              <a:spcBef>
                <a:spcPts val="0"/>
              </a:spcBef>
              <a:spcAft>
                <a:spcPts val="0"/>
              </a:spcAft>
              <a:buNone/>
              <a:defRPr sz="1000" b="0" i="0" u="none" strike="noStrike" cap="none">
                <a:solidFill>
                  <a:srgbClr val="FFFFFF"/>
                </a:solidFill>
                <a:latin typeface="Arimo"/>
                <a:ea typeface="Arimo"/>
                <a:cs typeface="Arimo"/>
                <a:sym typeface="Arimo"/>
              </a:defRPr>
            </a:lvl4pPr>
            <a:lvl5pPr marL="0" marR="0" lvl="4" indent="0" algn="r" rtl="0">
              <a:spcBef>
                <a:spcPts val="0"/>
              </a:spcBef>
              <a:spcAft>
                <a:spcPts val="0"/>
              </a:spcAft>
              <a:buNone/>
              <a:defRPr sz="1000" b="0" i="0" u="none" strike="noStrike" cap="none">
                <a:solidFill>
                  <a:srgbClr val="FFFFFF"/>
                </a:solidFill>
                <a:latin typeface="Arimo"/>
                <a:ea typeface="Arimo"/>
                <a:cs typeface="Arimo"/>
                <a:sym typeface="Arimo"/>
              </a:defRPr>
            </a:lvl5pPr>
            <a:lvl6pPr marL="0" marR="0" lvl="5" indent="0" algn="r" rtl="0">
              <a:spcBef>
                <a:spcPts val="0"/>
              </a:spcBef>
              <a:spcAft>
                <a:spcPts val="0"/>
              </a:spcAft>
              <a:buNone/>
              <a:defRPr sz="1000" b="0" i="0" u="none" strike="noStrike" cap="none">
                <a:solidFill>
                  <a:srgbClr val="FFFFFF"/>
                </a:solidFill>
                <a:latin typeface="Arimo"/>
                <a:ea typeface="Arimo"/>
                <a:cs typeface="Arimo"/>
                <a:sym typeface="Arimo"/>
              </a:defRPr>
            </a:lvl6pPr>
            <a:lvl7pPr marL="0" marR="0" lvl="6" indent="0" algn="r" rtl="0">
              <a:spcBef>
                <a:spcPts val="0"/>
              </a:spcBef>
              <a:spcAft>
                <a:spcPts val="0"/>
              </a:spcAft>
              <a:buNone/>
              <a:defRPr sz="1000" b="0" i="0" u="none" strike="noStrike" cap="none">
                <a:solidFill>
                  <a:srgbClr val="FFFFFF"/>
                </a:solidFill>
                <a:latin typeface="Arimo"/>
                <a:ea typeface="Arimo"/>
                <a:cs typeface="Arimo"/>
                <a:sym typeface="Arimo"/>
              </a:defRPr>
            </a:lvl7pPr>
            <a:lvl8pPr marL="0" marR="0" lvl="7" indent="0" algn="r" rtl="0">
              <a:spcBef>
                <a:spcPts val="0"/>
              </a:spcBef>
              <a:spcAft>
                <a:spcPts val="0"/>
              </a:spcAft>
              <a:buNone/>
              <a:defRPr sz="1000" b="0" i="0" u="none" strike="noStrike" cap="none">
                <a:solidFill>
                  <a:srgbClr val="FFFFFF"/>
                </a:solidFill>
                <a:latin typeface="Arimo"/>
                <a:ea typeface="Arimo"/>
                <a:cs typeface="Arimo"/>
                <a:sym typeface="Arimo"/>
              </a:defRPr>
            </a:lvl8pPr>
            <a:lvl9pPr marL="0" marR="0" lvl="8" indent="0" algn="r" rtl="0">
              <a:spcBef>
                <a:spcPts val="0"/>
              </a:spcBef>
              <a:spcAft>
                <a:spcPts val="0"/>
              </a:spcAft>
              <a:buNone/>
              <a:defRPr sz="1000" b="0" i="0" u="none" strike="noStrike" cap="none">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5818" name="Google Shape;55818;p46"/>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Lst>
  <p:transition spd="med">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983"/>
        <p:cNvGrpSpPr/>
        <p:nvPr/>
      </p:nvGrpSpPr>
      <p:grpSpPr>
        <a:xfrm>
          <a:off x="0" y="0"/>
          <a:ext cx="0" cy="0"/>
          <a:chOff x="0" y="0"/>
          <a:chExt cx="0" cy="0"/>
        </a:xfrm>
      </p:grpSpPr>
      <p:sp>
        <p:nvSpPr>
          <p:cNvPr id="55984" name="Google Shape;55984;p61"/>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000" b="1" i="0" u="none" strike="noStrike" cap="none">
                <a:solidFill>
                  <a:srgbClr val="002060"/>
                </a:solidFill>
                <a:effectLst>
                  <a:outerShdw blurRad="38100" dist="38100" dir="2700000" algn="tl">
                    <a:srgbClr val="000000">
                      <a:alpha val="43137"/>
                    </a:srgbClr>
                  </a:outerShdw>
                </a:effectLst>
                <a:latin typeface="Arial"/>
                <a:ea typeface="Arial"/>
                <a:cs typeface="Arial"/>
                <a:sym typeface="Arial"/>
              </a:defRPr>
            </a:lvl1pPr>
            <a:lvl2pPr marR="0" lvl="1" algn="l" rtl="0">
              <a:spcBef>
                <a:spcPts val="0"/>
              </a:spcBef>
              <a:spcAft>
                <a:spcPts val="0"/>
              </a:spcAft>
              <a:buSzPts val="1400"/>
              <a:buNone/>
              <a:defRPr sz="4000" b="0" i="0" u="none" strike="noStrike" cap="none">
                <a:solidFill>
                  <a:srgbClr val="0000CC"/>
                </a:solidFill>
                <a:latin typeface="Arimo"/>
                <a:ea typeface="Arimo"/>
                <a:cs typeface="Arimo"/>
                <a:sym typeface="Arimo"/>
              </a:defRPr>
            </a:lvl2pPr>
            <a:lvl3pPr marR="0" lvl="2" algn="l" rtl="0">
              <a:spcBef>
                <a:spcPts val="0"/>
              </a:spcBef>
              <a:spcAft>
                <a:spcPts val="0"/>
              </a:spcAft>
              <a:buSzPts val="1400"/>
              <a:buNone/>
              <a:defRPr sz="4000" b="0" i="0" u="none" strike="noStrike" cap="none">
                <a:solidFill>
                  <a:srgbClr val="0000CC"/>
                </a:solidFill>
                <a:latin typeface="Arimo"/>
                <a:ea typeface="Arimo"/>
                <a:cs typeface="Arimo"/>
                <a:sym typeface="Arimo"/>
              </a:defRPr>
            </a:lvl3pPr>
            <a:lvl4pPr marR="0" lvl="3" algn="l" rtl="0">
              <a:spcBef>
                <a:spcPts val="0"/>
              </a:spcBef>
              <a:spcAft>
                <a:spcPts val="0"/>
              </a:spcAft>
              <a:buSzPts val="1400"/>
              <a:buNone/>
              <a:defRPr sz="4000" b="0" i="0" u="none" strike="noStrike" cap="none">
                <a:solidFill>
                  <a:srgbClr val="0000CC"/>
                </a:solidFill>
                <a:latin typeface="Arimo"/>
                <a:ea typeface="Arimo"/>
                <a:cs typeface="Arimo"/>
                <a:sym typeface="Arimo"/>
              </a:defRPr>
            </a:lvl4pPr>
            <a:lvl5pPr marR="0" lvl="4" algn="l" rtl="0">
              <a:spcBef>
                <a:spcPts val="0"/>
              </a:spcBef>
              <a:spcAft>
                <a:spcPts val="0"/>
              </a:spcAft>
              <a:buSzPts val="1400"/>
              <a:buNone/>
              <a:defRPr sz="4000" b="0" i="0" u="none" strike="noStrike" cap="none">
                <a:solidFill>
                  <a:srgbClr val="0000CC"/>
                </a:solidFill>
                <a:latin typeface="Arimo"/>
                <a:ea typeface="Arimo"/>
                <a:cs typeface="Arimo"/>
                <a:sym typeface="Arimo"/>
              </a:defRPr>
            </a:lvl5pPr>
            <a:lvl6pPr marR="0" lvl="5" algn="l" rtl="0">
              <a:spcBef>
                <a:spcPts val="0"/>
              </a:spcBef>
              <a:spcAft>
                <a:spcPts val="0"/>
              </a:spcAft>
              <a:buSzPts val="1400"/>
              <a:buNone/>
              <a:defRPr sz="4000" b="0" i="0" u="none" strike="noStrike" cap="none">
                <a:solidFill>
                  <a:srgbClr val="0000CC"/>
                </a:solidFill>
                <a:latin typeface="Arimo"/>
                <a:ea typeface="Arimo"/>
                <a:cs typeface="Arimo"/>
                <a:sym typeface="Arimo"/>
              </a:defRPr>
            </a:lvl6pPr>
            <a:lvl7pPr marR="0" lvl="6" algn="l" rtl="0">
              <a:spcBef>
                <a:spcPts val="0"/>
              </a:spcBef>
              <a:spcAft>
                <a:spcPts val="0"/>
              </a:spcAft>
              <a:buSzPts val="1400"/>
              <a:buNone/>
              <a:defRPr sz="4000" b="0" i="0" u="none" strike="noStrike" cap="none">
                <a:solidFill>
                  <a:srgbClr val="0000CC"/>
                </a:solidFill>
                <a:latin typeface="Arimo"/>
                <a:ea typeface="Arimo"/>
                <a:cs typeface="Arimo"/>
                <a:sym typeface="Arimo"/>
              </a:defRPr>
            </a:lvl7pPr>
            <a:lvl8pPr marR="0" lvl="7" algn="l" rtl="0">
              <a:spcBef>
                <a:spcPts val="0"/>
              </a:spcBef>
              <a:spcAft>
                <a:spcPts val="0"/>
              </a:spcAft>
              <a:buSzPts val="1400"/>
              <a:buNone/>
              <a:defRPr sz="4000" b="0" i="0" u="none" strike="noStrike" cap="none">
                <a:solidFill>
                  <a:srgbClr val="0000CC"/>
                </a:solidFill>
                <a:latin typeface="Arimo"/>
                <a:ea typeface="Arimo"/>
                <a:cs typeface="Arimo"/>
                <a:sym typeface="Arimo"/>
              </a:defRPr>
            </a:lvl8pPr>
            <a:lvl9pPr marR="0" lvl="8" algn="l" rtl="0">
              <a:spcBef>
                <a:spcPts val="0"/>
              </a:spcBef>
              <a:spcAft>
                <a:spcPts val="0"/>
              </a:spcAft>
              <a:buSzPts val="1400"/>
              <a:buNone/>
              <a:defRPr sz="4000" b="0" i="0" u="none" strike="noStrike" cap="none">
                <a:solidFill>
                  <a:srgbClr val="0000CC"/>
                </a:solidFill>
                <a:latin typeface="Arimo"/>
                <a:ea typeface="Arimo"/>
                <a:cs typeface="Arimo"/>
                <a:sym typeface="Arimo"/>
              </a:defRPr>
            </a:lvl9pPr>
          </a:lstStyle>
          <a:p>
            <a:endParaRPr/>
          </a:p>
        </p:txBody>
      </p:sp>
      <p:sp>
        <p:nvSpPr>
          <p:cNvPr id="55985" name="Google Shape;55985;p61"/>
          <p:cNvSpPr txBox="1">
            <a:spLocks noGrp="1"/>
          </p:cNvSpPr>
          <p:nvPr>
            <p:ph type="body" idx="1"/>
          </p:nvPr>
        </p:nvSpPr>
        <p:spPr>
          <a:xfrm>
            <a:off x="432000" y="1260000"/>
            <a:ext cx="8280000" cy="50400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00"/>
              </a:spcBef>
              <a:spcAft>
                <a:spcPts val="0"/>
              </a:spcAft>
              <a:buClr>
                <a:srgbClr val="00B0F0"/>
              </a:buClr>
              <a:buSzPts val="3200"/>
              <a:buFont typeface="Arial"/>
              <a:buChar char="•"/>
              <a:defRPr sz="3200" b="1" i="0" u="none" strike="noStrike" cap="none">
                <a:solidFill>
                  <a:srgbClr val="262626"/>
                </a:solidFill>
                <a:latin typeface="Arial"/>
                <a:ea typeface="Arial"/>
                <a:cs typeface="Arial"/>
                <a:sym typeface="Arial"/>
              </a:defRPr>
            </a:lvl1pPr>
            <a:lvl2pPr marL="914400" marR="0" lvl="1" indent="-361950" algn="l" rtl="0">
              <a:spcBef>
                <a:spcPts val="600"/>
              </a:spcBef>
              <a:spcAft>
                <a:spcPts val="0"/>
              </a:spcAft>
              <a:buClr>
                <a:srgbClr val="00B0F0"/>
              </a:buClr>
              <a:buSzPts val="2100"/>
              <a:buFont typeface="Noto Sans Symbols"/>
              <a:buChar char="⮚"/>
              <a:defRPr sz="2800" b="0" i="0" u="none" strike="noStrike" cap="none">
                <a:solidFill>
                  <a:srgbClr val="262626"/>
                </a:solidFill>
                <a:latin typeface="Arial"/>
                <a:ea typeface="Arial"/>
                <a:cs typeface="Arial"/>
                <a:sym typeface="Arial"/>
              </a:defRPr>
            </a:lvl2pPr>
            <a:lvl3pPr marL="1371600" marR="0" lvl="2" indent="-320039" algn="l" rtl="0">
              <a:spcBef>
                <a:spcPts val="600"/>
              </a:spcBef>
              <a:spcAft>
                <a:spcPts val="0"/>
              </a:spcAft>
              <a:buClr>
                <a:srgbClr val="00B0F0"/>
              </a:buClr>
              <a:buSzPts val="1440"/>
              <a:buFont typeface="Noto Sans Symbols"/>
              <a:buChar char="■"/>
              <a:defRPr sz="2400" b="0" i="0" u="none" strike="noStrike" cap="none">
                <a:solidFill>
                  <a:srgbClr val="262626"/>
                </a:solidFill>
                <a:latin typeface="Arial"/>
                <a:ea typeface="Arial"/>
                <a:cs typeface="Arial"/>
                <a:sym typeface="Arial"/>
              </a:defRPr>
            </a:lvl3pPr>
            <a:lvl4pPr marL="1828800" marR="0" lvl="3" indent="-304800" algn="l" rtl="0">
              <a:spcBef>
                <a:spcPts val="600"/>
              </a:spcBef>
              <a:spcAft>
                <a:spcPts val="0"/>
              </a:spcAft>
              <a:buClr>
                <a:srgbClr val="00B0F0"/>
              </a:buClr>
              <a:buSzPts val="1200"/>
              <a:buFont typeface="Noto Sans Symbols"/>
              <a:buChar char="◆"/>
              <a:defRPr sz="2000" b="0" i="0" u="none" strike="noStrike" cap="none">
                <a:solidFill>
                  <a:srgbClr val="262626"/>
                </a:solidFill>
                <a:latin typeface="Arial"/>
                <a:ea typeface="Arial"/>
                <a:cs typeface="Arial"/>
                <a:sym typeface="Arial"/>
              </a:defRPr>
            </a:lvl4pPr>
            <a:lvl5pPr marL="2286000" marR="0" lvl="4" indent="-355600" algn="l" rtl="0">
              <a:spcBef>
                <a:spcPts val="600"/>
              </a:spcBef>
              <a:spcAft>
                <a:spcPts val="0"/>
              </a:spcAft>
              <a:buClr>
                <a:srgbClr val="00B0F0"/>
              </a:buClr>
              <a:buSzPts val="2000"/>
              <a:buFont typeface="Arial"/>
              <a:buChar char="»"/>
              <a:defRPr sz="2000" b="0" i="0" u="none" strike="noStrike" cap="none">
                <a:solidFill>
                  <a:srgbClr val="262626"/>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986" name="Google Shape;55986;p61"/>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b="0" i="0" u="none" strike="noStrike" cap="none">
                <a:solidFill>
                  <a:srgbClr val="FFFFFF"/>
                </a:solidFill>
                <a:latin typeface="Arimo"/>
                <a:ea typeface="Arimo"/>
                <a:cs typeface="Arimo"/>
                <a:sym typeface="Arimo"/>
              </a:defRPr>
            </a:lvl1pPr>
            <a:lvl2pPr marL="0" marR="0" lvl="1" indent="0" algn="r" rtl="0">
              <a:spcBef>
                <a:spcPts val="0"/>
              </a:spcBef>
              <a:spcAft>
                <a:spcPts val="0"/>
              </a:spcAft>
              <a:buNone/>
              <a:defRPr sz="1000" b="0" i="0" u="none" strike="noStrike" cap="none">
                <a:solidFill>
                  <a:srgbClr val="FFFFFF"/>
                </a:solidFill>
                <a:latin typeface="Arimo"/>
                <a:ea typeface="Arimo"/>
                <a:cs typeface="Arimo"/>
                <a:sym typeface="Arimo"/>
              </a:defRPr>
            </a:lvl2pPr>
            <a:lvl3pPr marL="0" marR="0" lvl="2" indent="0" algn="r" rtl="0">
              <a:spcBef>
                <a:spcPts val="0"/>
              </a:spcBef>
              <a:spcAft>
                <a:spcPts val="0"/>
              </a:spcAft>
              <a:buNone/>
              <a:defRPr sz="1000" b="0" i="0" u="none" strike="noStrike" cap="none">
                <a:solidFill>
                  <a:srgbClr val="FFFFFF"/>
                </a:solidFill>
                <a:latin typeface="Arimo"/>
                <a:ea typeface="Arimo"/>
                <a:cs typeface="Arimo"/>
                <a:sym typeface="Arimo"/>
              </a:defRPr>
            </a:lvl3pPr>
            <a:lvl4pPr marL="0" marR="0" lvl="3" indent="0" algn="r" rtl="0">
              <a:spcBef>
                <a:spcPts val="0"/>
              </a:spcBef>
              <a:spcAft>
                <a:spcPts val="0"/>
              </a:spcAft>
              <a:buNone/>
              <a:defRPr sz="1000" b="0" i="0" u="none" strike="noStrike" cap="none">
                <a:solidFill>
                  <a:srgbClr val="FFFFFF"/>
                </a:solidFill>
                <a:latin typeface="Arimo"/>
                <a:ea typeface="Arimo"/>
                <a:cs typeface="Arimo"/>
                <a:sym typeface="Arimo"/>
              </a:defRPr>
            </a:lvl4pPr>
            <a:lvl5pPr marL="0" marR="0" lvl="4" indent="0" algn="r" rtl="0">
              <a:spcBef>
                <a:spcPts val="0"/>
              </a:spcBef>
              <a:spcAft>
                <a:spcPts val="0"/>
              </a:spcAft>
              <a:buNone/>
              <a:defRPr sz="1000" b="0" i="0" u="none" strike="noStrike" cap="none">
                <a:solidFill>
                  <a:srgbClr val="FFFFFF"/>
                </a:solidFill>
                <a:latin typeface="Arimo"/>
                <a:ea typeface="Arimo"/>
                <a:cs typeface="Arimo"/>
                <a:sym typeface="Arimo"/>
              </a:defRPr>
            </a:lvl5pPr>
            <a:lvl6pPr marL="0" marR="0" lvl="5" indent="0" algn="r" rtl="0">
              <a:spcBef>
                <a:spcPts val="0"/>
              </a:spcBef>
              <a:spcAft>
                <a:spcPts val="0"/>
              </a:spcAft>
              <a:buNone/>
              <a:defRPr sz="1000" b="0" i="0" u="none" strike="noStrike" cap="none">
                <a:solidFill>
                  <a:srgbClr val="FFFFFF"/>
                </a:solidFill>
                <a:latin typeface="Arimo"/>
                <a:ea typeface="Arimo"/>
                <a:cs typeface="Arimo"/>
                <a:sym typeface="Arimo"/>
              </a:defRPr>
            </a:lvl6pPr>
            <a:lvl7pPr marL="0" marR="0" lvl="6" indent="0" algn="r" rtl="0">
              <a:spcBef>
                <a:spcPts val="0"/>
              </a:spcBef>
              <a:spcAft>
                <a:spcPts val="0"/>
              </a:spcAft>
              <a:buNone/>
              <a:defRPr sz="1000" b="0" i="0" u="none" strike="noStrike" cap="none">
                <a:solidFill>
                  <a:srgbClr val="FFFFFF"/>
                </a:solidFill>
                <a:latin typeface="Arimo"/>
                <a:ea typeface="Arimo"/>
                <a:cs typeface="Arimo"/>
                <a:sym typeface="Arimo"/>
              </a:defRPr>
            </a:lvl7pPr>
            <a:lvl8pPr marL="0" marR="0" lvl="7" indent="0" algn="r" rtl="0">
              <a:spcBef>
                <a:spcPts val="0"/>
              </a:spcBef>
              <a:spcAft>
                <a:spcPts val="0"/>
              </a:spcAft>
              <a:buNone/>
              <a:defRPr sz="1000" b="0" i="0" u="none" strike="noStrike" cap="none">
                <a:solidFill>
                  <a:srgbClr val="FFFFFF"/>
                </a:solidFill>
                <a:latin typeface="Arimo"/>
                <a:ea typeface="Arimo"/>
                <a:cs typeface="Arimo"/>
                <a:sym typeface="Arimo"/>
              </a:defRPr>
            </a:lvl8pPr>
            <a:lvl9pPr marL="0" marR="0" lvl="8" indent="0" algn="r" rtl="0">
              <a:spcBef>
                <a:spcPts val="0"/>
              </a:spcBef>
              <a:spcAft>
                <a:spcPts val="0"/>
              </a:spcAft>
              <a:buNone/>
              <a:defRPr sz="1000" b="0" i="0" u="none" strike="noStrike" cap="none">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5987" name="Google Shape;55987;p61"/>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Lst>
  <p:transition spd="med">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152"/>
        <p:cNvGrpSpPr/>
        <p:nvPr/>
      </p:nvGrpSpPr>
      <p:grpSpPr>
        <a:xfrm>
          <a:off x="0" y="0"/>
          <a:ext cx="0" cy="0"/>
          <a:chOff x="0" y="0"/>
          <a:chExt cx="0" cy="0"/>
        </a:xfrm>
      </p:grpSpPr>
      <p:sp>
        <p:nvSpPr>
          <p:cNvPr id="56153" name="Google Shape;56153;p76"/>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000" b="1" i="0" u="none" strike="noStrike" cap="none">
                <a:solidFill>
                  <a:srgbClr val="002060"/>
                </a:solidFill>
                <a:effectLst>
                  <a:outerShdw blurRad="38100" dist="38100" dir="2700000" algn="tl">
                    <a:srgbClr val="000000">
                      <a:alpha val="43137"/>
                    </a:srgbClr>
                  </a:outerShdw>
                </a:effectLst>
                <a:latin typeface="Arial"/>
                <a:ea typeface="Arial"/>
                <a:cs typeface="Arial"/>
                <a:sym typeface="Arial"/>
              </a:defRPr>
            </a:lvl1pPr>
            <a:lvl2pPr marR="0" lvl="1" algn="l" rtl="0">
              <a:spcBef>
                <a:spcPts val="0"/>
              </a:spcBef>
              <a:spcAft>
                <a:spcPts val="0"/>
              </a:spcAft>
              <a:buSzPts val="1400"/>
              <a:buNone/>
              <a:defRPr sz="4000" b="0" i="0" u="none" strike="noStrike" cap="none">
                <a:solidFill>
                  <a:srgbClr val="0000CC"/>
                </a:solidFill>
                <a:latin typeface="Arimo"/>
                <a:ea typeface="Arimo"/>
                <a:cs typeface="Arimo"/>
                <a:sym typeface="Arimo"/>
              </a:defRPr>
            </a:lvl2pPr>
            <a:lvl3pPr marR="0" lvl="2" algn="l" rtl="0">
              <a:spcBef>
                <a:spcPts val="0"/>
              </a:spcBef>
              <a:spcAft>
                <a:spcPts val="0"/>
              </a:spcAft>
              <a:buSzPts val="1400"/>
              <a:buNone/>
              <a:defRPr sz="4000" b="0" i="0" u="none" strike="noStrike" cap="none">
                <a:solidFill>
                  <a:srgbClr val="0000CC"/>
                </a:solidFill>
                <a:latin typeface="Arimo"/>
                <a:ea typeface="Arimo"/>
                <a:cs typeface="Arimo"/>
                <a:sym typeface="Arimo"/>
              </a:defRPr>
            </a:lvl3pPr>
            <a:lvl4pPr marR="0" lvl="3" algn="l" rtl="0">
              <a:spcBef>
                <a:spcPts val="0"/>
              </a:spcBef>
              <a:spcAft>
                <a:spcPts val="0"/>
              </a:spcAft>
              <a:buSzPts val="1400"/>
              <a:buNone/>
              <a:defRPr sz="4000" b="0" i="0" u="none" strike="noStrike" cap="none">
                <a:solidFill>
                  <a:srgbClr val="0000CC"/>
                </a:solidFill>
                <a:latin typeface="Arimo"/>
                <a:ea typeface="Arimo"/>
                <a:cs typeface="Arimo"/>
                <a:sym typeface="Arimo"/>
              </a:defRPr>
            </a:lvl4pPr>
            <a:lvl5pPr marR="0" lvl="4" algn="l" rtl="0">
              <a:spcBef>
                <a:spcPts val="0"/>
              </a:spcBef>
              <a:spcAft>
                <a:spcPts val="0"/>
              </a:spcAft>
              <a:buSzPts val="1400"/>
              <a:buNone/>
              <a:defRPr sz="4000" b="0" i="0" u="none" strike="noStrike" cap="none">
                <a:solidFill>
                  <a:srgbClr val="0000CC"/>
                </a:solidFill>
                <a:latin typeface="Arimo"/>
                <a:ea typeface="Arimo"/>
                <a:cs typeface="Arimo"/>
                <a:sym typeface="Arimo"/>
              </a:defRPr>
            </a:lvl5pPr>
            <a:lvl6pPr marR="0" lvl="5" algn="l" rtl="0">
              <a:spcBef>
                <a:spcPts val="0"/>
              </a:spcBef>
              <a:spcAft>
                <a:spcPts val="0"/>
              </a:spcAft>
              <a:buSzPts val="1400"/>
              <a:buNone/>
              <a:defRPr sz="4000" b="0" i="0" u="none" strike="noStrike" cap="none">
                <a:solidFill>
                  <a:srgbClr val="0000CC"/>
                </a:solidFill>
                <a:latin typeface="Arimo"/>
                <a:ea typeface="Arimo"/>
                <a:cs typeface="Arimo"/>
                <a:sym typeface="Arimo"/>
              </a:defRPr>
            </a:lvl6pPr>
            <a:lvl7pPr marR="0" lvl="6" algn="l" rtl="0">
              <a:spcBef>
                <a:spcPts val="0"/>
              </a:spcBef>
              <a:spcAft>
                <a:spcPts val="0"/>
              </a:spcAft>
              <a:buSzPts val="1400"/>
              <a:buNone/>
              <a:defRPr sz="4000" b="0" i="0" u="none" strike="noStrike" cap="none">
                <a:solidFill>
                  <a:srgbClr val="0000CC"/>
                </a:solidFill>
                <a:latin typeface="Arimo"/>
                <a:ea typeface="Arimo"/>
                <a:cs typeface="Arimo"/>
                <a:sym typeface="Arimo"/>
              </a:defRPr>
            </a:lvl7pPr>
            <a:lvl8pPr marR="0" lvl="7" algn="l" rtl="0">
              <a:spcBef>
                <a:spcPts val="0"/>
              </a:spcBef>
              <a:spcAft>
                <a:spcPts val="0"/>
              </a:spcAft>
              <a:buSzPts val="1400"/>
              <a:buNone/>
              <a:defRPr sz="4000" b="0" i="0" u="none" strike="noStrike" cap="none">
                <a:solidFill>
                  <a:srgbClr val="0000CC"/>
                </a:solidFill>
                <a:latin typeface="Arimo"/>
                <a:ea typeface="Arimo"/>
                <a:cs typeface="Arimo"/>
                <a:sym typeface="Arimo"/>
              </a:defRPr>
            </a:lvl8pPr>
            <a:lvl9pPr marR="0" lvl="8" algn="l" rtl="0">
              <a:spcBef>
                <a:spcPts val="0"/>
              </a:spcBef>
              <a:spcAft>
                <a:spcPts val="0"/>
              </a:spcAft>
              <a:buSzPts val="1400"/>
              <a:buNone/>
              <a:defRPr sz="4000" b="0" i="0" u="none" strike="noStrike" cap="none">
                <a:solidFill>
                  <a:srgbClr val="0000CC"/>
                </a:solidFill>
                <a:latin typeface="Arimo"/>
                <a:ea typeface="Arimo"/>
                <a:cs typeface="Arimo"/>
                <a:sym typeface="Arimo"/>
              </a:defRPr>
            </a:lvl9pPr>
          </a:lstStyle>
          <a:p>
            <a:endParaRPr/>
          </a:p>
        </p:txBody>
      </p:sp>
      <p:sp>
        <p:nvSpPr>
          <p:cNvPr id="56154" name="Google Shape;56154;p76"/>
          <p:cNvSpPr txBox="1">
            <a:spLocks noGrp="1"/>
          </p:cNvSpPr>
          <p:nvPr>
            <p:ph type="body" idx="1"/>
          </p:nvPr>
        </p:nvSpPr>
        <p:spPr>
          <a:xfrm>
            <a:off x="432000" y="1260000"/>
            <a:ext cx="8280000" cy="50400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00"/>
              </a:spcBef>
              <a:spcAft>
                <a:spcPts val="0"/>
              </a:spcAft>
              <a:buClr>
                <a:srgbClr val="00B0F0"/>
              </a:buClr>
              <a:buSzPts val="3200"/>
              <a:buFont typeface="Arial"/>
              <a:buChar char="•"/>
              <a:defRPr sz="3200" b="1" i="0" u="none" strike="noStrike" cap="none">
                <a:solidFill>
                  <a:srgbClr val="262626"/>
                </a:solidFill>
                <a:latin typeface="Arial"/>
                <a:ea typeface="Arial"/>
                <a:cs typeface="Arial"/>
                <a:sym typeface="Arial"/>
              </a:defRPr>
            </a:lvl1pPr>
            <a:lvl2pPr marL="914400" marR="0" lvl="1" indent="-361950" algn="l" rtl="0">
              <a:spcBef>
                <a:spcPts val="600"/>
              </a:spcBef>
              <a:spcAft>
                <a:spcPts val="0"/>
              </a:spcAft>
              <a:buClr>
                <a:srgbClr val="00B0F0"/>
              </a:buClr>
              <a:buSzPts val="2100"/>
              <a:buFont typeface="Noto Sans Symbols"/>
              <a:buChar char="⮚"/>
              <a:defRPr sz="2800" b="0" i="0" u="none" strike="noStrike" cap="none">
                <a:solidFill>
                  <a:srgbClr val="262626"/>
                </a:solidFill>
                <a:latin typeface="Arial"/>
                <a:ea typeface="Arial"/>
                <a:cs typeface="Arial"/>
                <a:sym typeface="Arial"/>
              </a:defRPr>
            </a:lvl2pPr>
            <a:lvl3pPr marL="1371600" marR="0" lvl="2" indent="-320039" algn="l" rtl="0">
              <a:spcBef>
                <a:spcPts val="600"/>
              </a:spcBef>
              <a:spcAft>
                <a:spcPts val="0"/>
              </a:spcAft>
              <a:buClr>
                <a:srgbClr val="00B0F0"/>
              </a:buClr>
              <a:buSzPts val="1440"/>
              <a:buFont typeface="Noto Sans Symbols"/>
              <a:buChar char="■"/>
              <a:defRPr sz="2400" b="0" i="0" u="none" strike="noStrike" cap="none">
                <a:solidFill>
                  <a:srgbClr val="262626"/>
                </a:solidFill>
                <a:latin typeface="Arial"/>
                <a:ea typeface="Arial"/>
                <a:cs typeface="Arial"/>
                <a:sym typeface="Arial"/>
              </a:defRPr>
            </a:lvl3pPr>
            <a:lvl4pPr marL="1828800" marR="0" lvl="3" indent="-304800" algn="l" rtl="0">
              <a:spcBef>
                <a:spcPts val="600"/>
              </a:spcBef>
              <a:spcAft>
                <a:spcPts val="0"/>
              </a:spcAft>
              <a:buClr>
                <a:srgbClr val="00B0F0"/>
              </a:buClr>
              <a:buSzPts val="1200"/>
              <a:buFont typeface="Noto Sans Symbols"/>
              <a:buChar char="◆"/>
              <a:defRPr sz="2000" b="0" i="0" u="none" strike="noStrike" cap="none">
                <a:solidFill>
                  <a:srgbClr val="262626"/>
                </a:solidFill>
                <a:latin typeface="Arial"/>
                <a:ea typeface="Arial"/>
                <a:cs typeface="Arial"/>
                <a:sym typeface="Arial"/>
              </a:defRPr>
            </a:lvl4pPr>
            <a:lvl5pPr marL="2286000" marR="0" lvl="4" indent="-355600" algn="l" rtl="0">
              <a:spcBef>
                <a:spcPts val="600"/>
              </a:spcBef>
              <a:spcAft>
                <a:spcPts val="0"/>
              </a:spcAft>
              <a:buClr>
                <a:srgbClr val="00B0F0"/>
              </a:buClr>
              <a:buSzPts val="2000"/>
              <a:buFont typeface="Arial"/>
              <a:buChar char="»"/>
              <a:defRPr sz="2000" b="0" i="0" u="none" strike="noStrike" cap="none">
                <a:solidFill>
                  <a:srgbClr val="262626"/>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6155" name="Google Shape;56155;p76"/>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6156" name="Google Shape;56156;p76"/>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Lst>
  <p:transition spd="med">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321"/>
        <p:cNvGrpSpPr/>
        <p:nvPr/>
      </p:nvGrpSpPr>
      <p:grpSpPr>
        <a:xfrm>
          <a:off x="0" y="0"/>
          <a:ext cx="0" cy="0"/>
          <a:chOff x="0" y="0"/>
          <a:chExt cx="0" cy="0"/>
        </a:xfrm>
      </p:grpSpPr>
      <p:sp>
        <p:nvSpPr>
          <p:cNvPr id="56322" name="Google Shape;56322;p91"/>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000" b="1" i="0" u="none" strike="noStrike" cap="none">
                <a:solidFill>
                  <a:srgbClr val="002060"/>
                </a:solidFill>
                <a:effectLst>
                  <a:outerShdw blurRad="38100" dist="38100" dir="2700000" algn="tl">
                    <a:srgbClr val="000000">
                      <a:alpha val="43137"/>
                    </a:srgbClr>
                  </a:outerShdw>
                </a:effectLst>
                <a:latin typeface="Arial"/>
                <a:ea typeface="Arial"/>
                <a:cs typeface="Arial"/>
                <a:sym typeface="Arial"/>
              </a:defRPr>
            </a:lvl1pPr>
            <a:lvl2pPr marR="0" lvl="1" algn="l" rtl="0">
              <a:spcBef>
                <a:spcPts val="0"/>
              </a:spcBef>
              <a:spcAft>
                <a:spcPts val="0"/>
              </a:spcAft>
              <a:buSzPts val="1400"/>
              <a:buNone/>
              <a:defRPr sz="4000" b="0" i="0" u="none" strike="noStrike" cap="none">
                <a:solidFill>
                  <a:srgbClr val="0000CC"/>
                </a:solidFill>
                <a:latin typeface="Arimo"/>
                <a:ea typeface="Arimo"/>
                <a:cs typeface="Arimo"/>
                <a:sym typeface="Arimo"/>
              </a:defRPr>
            </a:lvl2pPr>
            <a:lvl3pPr marR="0" lvl="2" algn="l" rtl="0">
              <a:spcBef>
                <a:spcPts val="0"/>
              </a:spcBef>
              <a:spcAft>
                <a:spcPts val="0"/>
              </a:spcAft>
              <a:buSzPts val="1400"/>
              <a:buNone/>
              <a:defRPr sz="4000" b="0" i="0" u="none" strike="noStrike" cap="none">
                <a:solidFill>
                  <a:srgbClr val="0000CC"/>
                </a:solidFill>
                <a:latin typeface="Arimo"/>
                <a:ea typeface="Arimo"/>
                <a:cs typeface="Arimo"/>
                <a:sym typeface="Arimo"/>
              </a:defRPr>
            </a:lvl3pPr>
            <a:lvl4pPr marR="0" lvl="3" algn="l" rtl="0">
              <a:spcBef>
                <a:spcPts val="0"/>
              </a:spcBef>
              <a:spcAft>
                <a:spcPts val="0"/>
              </a:spcAft>
              <a:buSzPts val="1400"/>
              <a:buNone/>
              <a:defRPr sz="4000" b="0" i="0" u="none" strike="noStrike" cap="none">
                <a:solidFill>
                  <a:srgbClr val="0000CC"/>
                </a:solidFill>
                <a:latin typeface="Arimo"/>
                <a:ea typeface="Arimo"/>
                <a:cs typeface="Arimo"/>
                <a:sym typeface="Arimo"/>
              </a:defRPr>
            </a:lvl4pPr>
            <a:lvl5pPr marR="0" lvl="4" algn="l" rtl="0">
              <a:spcBef>
                <a:spcPts val="0"/>
              </a:spcBef>
              <a:spcAft>
                <a:spcPts val="0"/>
              </a:spcAft>
              <a:buSzPts val="1400"/>
              <a:buNone/>
              <a:defRPr sz="4000" b="0" i="0" u="none" strike="noStrike" cap="none">
                <a:solidFill>
                  <a:srgbClr val="0000CC"/>
                </a:solidFill>
                <a:latin typeface="Arimo"/>
                <a:ea typeface="Arimo"/>
                <a:cs typeface="Arimo"/>
                <a:sym typeface="Arimo"/>
              </a:defRPr>
            </a:lvl5pPr>
            <a:lvl6pPr marR="0" lvl="5" algn="l" rtl="0">
              <a:spcBef>
                <a:spcPts val="0"/>
              </a:spcBef>
              <a:spcAft>
                <a:spcPts val="0"/>
              </a:spcAft>
              <a:buSzPts val="1400"/>
              <a:buNone/>
              <a:defRPr sz="4000" b="0" i="0" u="none" strike="noStrike" cap="none">
                <a:solidFill>
                  <a:srgbClr val="0000CC"/>
                </a:solidFill>
                <a:latin typeface="Arimo"/>
                <a:ea typeface="Arimo"/>
                <a:cs typeface="Arimo"/>
                <a:sym typeface="Arimo"/>
              </a:defRPr>
            </a:lvl6pPr>
            <a:lvl7pPr marR="0" lvl="6" algn="l" rtl="0">
              <a:spcBef>
                <a:spcPts val="0"/>
              </a:spcBef>
              <a:spcAft>
                <a:spcPts val="0"/>
              </a:spcAft>
              <a:buSzPts val="1400"/>
              <a:buNone/>
              <a:defRPr sz="4000" b="0" i="0" u="none" strike="noStrike" cap="none">
                <a:solidFill>
                  <a:srgbClr val="0000CC"/>
                </a:solidFill>
                <a:latin typeface="Arimo"/>
                <a:ea typeface="Arimo"/>
                <a:cs typeface="Arimo"/>
                <a:sym typeface="Arimo"/>
              </a:defRPr>
            </a:lvl7pPr>
            <a:lvl8pPr marR="0" lvl="7" algn="l" rtl="0">
              <a:spcBef>
                <a:spcPts val="0"/>
              </a:spcBef>
              <a:spcAft>
                <a:spcPts val="0"/>
              </a:spcAft>
              <a:buSzPts val="1400"/>
              <a:buNone/>
              <a:defRPr sz="4000" b="0" i="0" u="none" strike="noStrike" cap="none">
                <a:solidFill>
                  <a:srgbClr val="0000CC"/>
                </a:solidFill>
                <a:latin typeface="Arimo"/>
                <a:ea typeface="Arimo"/>
                <a:cs typeface="Arimo"/>
                <a:sym typeface="Arimo"/>
              </a:defRPr>
            </a:lvl8pPr>
            <a:lvl9pPr marR="0" lvl="8" algn="l" rtl="0">
              <a:spcBef>
                <a:spcPts val="0"/>
              </a:spcBef>
              <a:spcAft>
                <a:spcPts val="0"/>
              </a:spcAft>
              <a:buSzPts val="1400"/>
              <a:buNone/>
              <a:defRPr sz="4000" b="0" i="0" u="none" strike="noStrike" cap="none">
                <a:solidFill>
                  <a:srgbClr val="0000CC"/>
                </a:solidFill>
                <a:latin typeface="Arimo"/>
                <a:ea typeface="Arimo"/>
                <a:cs typeface="Arimo"/>
                <a:sym typeface="Arimo"/>
              </a:defRPr>
            </a:lvl9pPr>
          </a:lstStyle>
          <a:p>
            <a:endParaRPr/>
          </a:p>
        </p:txBody>
      </p:sp>
      <p:sp>
        <p:nvSpPr>
          <p:cNvPr id="56323" name="Google Shape;56323;p91"/>
          <p:cNvSpPr txBox="1">
            <a:spLocks noGrp="1"/>
          </p:cNvSpPr>
          <p:nvPr>
            <p:ph type="body" idx="1"/>
          </p:nvPr>
        </p:nvSpPr>
        <p:spPr>
          <a:xfrm>
            <a:off x="432000" y="1260000"/>
            <a:ext cx="8280000" cy="50400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00"/>
              </a:spcBef>
              <a:spcAft>
                <a:spcPts val="0"/>
              </a:spcAft>
              <a:buClr>
                <a:srgbClr val="00B0F0"/>
              </a:buClr>
              <a:buSzPts val="3200"/>
              <a:buFont typeface="Arial"/>
              <a:buChar char="•"/>
              <a:defRPr sz="3200" b="1" i="0" u="none" strike="noStrike" cap="none">
                <a:solidFill>
                  <a:srgbClr val="262626"/>
                </a:solidFill>
                <a:latin typeface="Arial"/>
                <a:ea typeface="Arial"/>
                <a:cs typeface="Arial"/>
                <a:sym typeface="Arial"/>
              </a:defRPr>
            </a:lvl1pPr>
            <a:lvl2pPr marL="914400" marR="0" lvl="1" indent="-361950" algn="l" rtl="0">
              <a:spcBef>
                <a:spcPts val="600"/>
              </a:spcBef>
              <a:spcAft>
                <a:spcPts val="0"/>
              </a:spcAft>
              <a:buClr>
                <a:srgbClr val="00B0F0"/>
              </a:buClr>
              <a:buSzPts val="2100"/>
              <a:buFont typeface="Noto Sans Symbols"/>
              <a:buChar char="⮚"/>
              <a:defRPr sz="2800" b="0" i="0" u="none" strike="noStrike" cap="none">
                <a:solidFill>
                  <a:srgbClr val="262626"/>
                </a:solidFill>
                <a:latin typeface="Arial"/>
                <a:ea typeface="Arial"/>
                <a:cs typeface="Arial"/>
                <a:sym typeface="Arial"/>
              </a:defRPr>
            </a:lvl2pPr>
            <a:lvl3pPr marL="1371600" marR="0" lvl="2" indent="-320039" algn="l" rtl="0">
              <a:spcBef>
                <a:spcPts val="600"/>
              </a:spcBef>
              <a:spcAft>
                <a:spcPts val="0"/>
              </a:spcAft>
              <a:buClr>
                <a:srgbClr val="00B0F0"/>
              </a:buClr>
              <a:buSzPts val="1440"/>
              <a:buFont typeface="Noto Sans Symbols"/>
              <a:buChar char="■"/>
              <a:defRPr sz="2400" b="0" i="0" u="none" strike="noStrike" cap="none">
                <a:solidFill>
                  <a:srgbClr val="262626"/>
                </a:solidFill>
                <a:latin typeface="Arial"/>
                <a:ea typeface="Arial"/>
                <a:cs typeface="Arial"/>
                <a:sym typeface="Arial"/>
              </a:defRPr>
            </a:lvl3pPr>
            <a:lvl4pPr marL="1828800" marR="0" lvl="3" indent="-304800" algn="l" rtl="0">
              <a:spcBef>
                <a:spcPts val="600"/>
              </a:spcBef>
              <a:spcAft>
                <a:spcPts val="0"/>
              </a:spcAft>
              <a:buClr>
                <a:srgbClr val="00B0F0"/>
              </a:buClr>
              <a:buSzPts val="1200"/>
              <a:buFont typeface="Noto Sans Symbols"/>
              <a:buChar char="◆"/>
              <a:defRPr sz="2000" b="0" i="0" u="none" strike="noStrike" cap="none">
                <a:solidFill>
                  <a:srgbClr val="262626"/>
                </a:solidFill>
                <a:latin typeface="Arial"/>
                <a:ea typeface="Arial"/>
                <a:cs typeface="Arial"/>
                <a:sym typeface="Arial"/>
              </a:defRPr>
            </a:lvl4pPr>
            <a:lvl5pPr marL="2286000" marR="0" lvl="4" indent="-355600" algn="l" rtl="0">
              <a:spcBef>
                <a:spcPts val="600"/>
              </a:spcBef>
              <a:spcAft>
                <a:spcPts val="0"/>
              </a:spcAft>
              <a:buClr>
                <a:srgbClr val="00B0F0"/>
              </a:buClr>
              <a:buSzPts val="2000"/>
              <a:buFont typeface="Arial"/>
              <a:buChar char="»"/>
              <a:defRPr sz="2000" b="0" i="0" u="none" strike="noStrike" cap="none">
                <a:solidFill>
                  <a:srgbClr val="262626"/>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6324" name="Google Shape;56324;p91"/>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6325" name="Google Shape;56325;p91"/>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Lst>
  <p:transition spd="med">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490"/>
        <p:cNvGrpSpPr/>
        <p:nvPr/>
      </p:nvGrpSpPr>
      <p:grpSpPr>
        <a:xfrm>
          <a:off x="0" y="0"/>
          <a:ext cx="0" cy="0"/>
          <a:chOff x="0" y="0"/>
          <a:chExt cx="0" cy="0"/>
        </a:xfrm>
      </p:grpSpPr>
      <p:sp>
        <p:nvSpPr>
          <p:cNvPr id="56491" name="Google Shape;56491;p106"/>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000" b="1" i="0" u="none" strike="noStrike" cap="none">
                <a:solidFill>
                  <a:srgbClr val="002060"/>
                </a:solidFill>
                <a:effectLst>
                  <a:outerShdw blurRad="38100" dist="38100" dir="2700000" algn="tl">
                    <a:srgbClr val="000000">
                      <a:alpha val="43137"/>
                    </a:srgbClr>
                  </a:outerShdw>
                </a:effectLst>
                <a:latin typeface="Arial"/>
                <a:ea typeface="Arial"/>
                <a:cs typeface="Arial"/>
                <a:sym typeface="Arial"/>
              </a:defRPr>
            </a:lvl1pPr>
            <a:lvl2pPr marR="0" lvl="1" algn="l" rtl="0">
              <a:spcBef>
                <a:spcPts val="0"/>
              </a:spcBef>
              <a:spcAft>
                <a:spcPts val="0"/>
              </a:spcAft>
              <a:buSzPts val="1400"/>
              <a:buNone/>
              <a:defRPr sz="4000" b="0" i="0" u="none" strike="noStrike" cap="none">
                <a:solidFill>
                  <a:srgbClr val="0000CC"/>
                </a:solidFill>
                <a:latin typeface="Arimo"/>
                <a:ea typeface="Arimo"/>
                <a:cs typeface="Arimo"/>
                <a:sym typeface="Arimo"/>
              </a:defRPr>
            </a:lvl2pPr>
            <a:lvl3pPr marR="0" lvl="2" algn="l" rtl="0">
              <a:spcBef>
                <a:spcPts val="0"/>
              </a:spcBef>
              <a:spcAft>
                <a:spcPts val="0"/>
              </a:spcAft>
              <a:buSzPts val="1400"/>
              <a:buNone/>
              <a:defRPr sz="4000" b="0" i="0" u="none" strike="noStrike" cap="none">
                <a:solidFill>
                  <a:srgbClr val="0000CC"/>
                </a:solidFill>
                <a:latin typeface="Arimo"/>
                <a:ea typeface="Arimo"/>
                <a:cs typeface="Arimo"/>
                <a:sym typeface="Arimo"/>
              </a:defRPr>
            </a:lvl3pPr>
            <a:lvl4pPr marR="0" lvl="3" algn="l" rtl="0">
              <a:spcBef>
                <a:spcPts val="0"/>
              </a:spcBef>
              <a:spcAft>
                <a:spcPts val="0"/>
              </a:spcAft>
              <a:buSzPts val="1400"/>
              <a:buNone/>
              <a:defRPr sz="4000" b="0" i="0" u="none" strike="noStrike" cap="none">
                <a:solidFill>
                  <a:srgbClr val="0000CC"/>
                </a:solidFill>
                <a:latin typeface="Arimo"/>
                <a:ea typeface="Arimo"/>
                <a:cs typeface="Arimo"/>
                <a:sym typeface="Arimo"/>
              </a:defRPr>
            </a:lvl4pPr>
            <a:lvl5pPr marR="0" lvl="4" algn="l" rtl="0">
              <a:spcBef>
                <a:spcPts val="0"/>
              </a:spcBef>
              <a:spcAft>
                <a:spcPts val="0"/>
              </a:spcAft>
              <a:buSzPts val="1400"/>
              <a:buNone/>
              <a:defRPr sz="4000" b="0" i="0" u="none" strike="noStrike" cap="none">
                <a:solidFill>
                  <a:srgbClr val="0000CC"/>
                </a:solidFill>
                <a:latin typeface="Arimo"/>
                <a:ea typeface="Arimo"/>
                <a:cs typeface="Arimo"/>
                <a:sym typeface="Arimo"/>
              </a:defRPr>
            </a:lvl5pPr>
            <a:lvl6pPr marR="0" lvl="5" algn="l" rtl="0">
              <a:spcBef>
                <a:spcPts val="0"/>
              </a:spcBef>
              <a:spcAft>
                <a:spcPts val="0"/>
              </a:spcAft>
              <a:buSzPts val="1400"/>
              <a:buNone/>
              <a:defRPr sz="4000" b="0" i="0" u="none" strike="noStrike" cap="none">
                <a:solidFill>
                  <a:srgbClr val="0000CC"/>
                </a:solidFill>
                <a:latin typeface="Arimo"/>
                <a:ea typeface="Arimo"/>
                <a:cs typeface="Arimo"/>
                <a:sym typeface="Arimo"/>
              </a:defRPr>
            </a:lvl6pPr>
            <a:lvl7pPr marR="0" lvl="6" algn="l" rtl="0">
              <a:spcBef>
                <a:spcPts val="0"/>
              </a:spcBef>
              <a:spcAft>
                <a:spcPts val="0"/>
              </a:spcAft>
              <a:buSzPts val="1400"/>
              <a:buNone/>
              <a:defRPr sz="4000" b="0" i="0" u="none" strike="noStrike" cap="none">
                <a:solidFill>
                  <a:srgbClr val="0000CC"/>
                </a:solidFill>
                <a:latin typeface="Arimo"/>
                <a:ea typeface="Arimo"/>
                <a:cs typeface="Arimo"/>
                <a:sym typeface="Arimo"/>
              </a:defRPr>
            </a:lvl7pPr>
            <a:lvl8pPr marR="0" lvl="7" algn="l" rtl="0">
              <a:spcBef>
                <a:spcPts val="0"/>
              </a:spcBef>
              <a:spcAft>
                <a:spcPts val="0"/>
              </a:spcAft>
              <a:buSzPts val="1400"/>
              <a:buNone/>
              <a:defRPr sz="4000" b="0" i="0" u="none" strike="noStrike" cap="none">
                <a:solidFill>
                  <a:srgbClr val="0000CC"/>
                </a:solidFill>
                <a:latin typeface="Arimo"/>
                <a:ea typeface="Arimo"/>
                <a:cs typeface="Arimo"/>
                <a:sym typeface="Arimo"/>
              </a:defRPr>
            </a:lvl8pPr>
            <a:lvl9pPr marR="0" lvl="8" algn="l" rtl="0">
              <a:spcBef>
                <a:spcPts val="0"/>
              </a:spcBef>
              <a:spcAft>
                <a:spcPts val="0"/>
              </a:spcAft>
              <a:buSzPts val="1400"/>
              <a:buNone/>
              <a:defRPr sz="4000" b="0" i="0" u="none" strike="noStrike" cap="none">
                <a:solidFill>
                  <a:srgbClr val="0000CC"/>
                </a:solidFill>
                <a:latin typeface="Arimo"/>
                <a:ea typeface="Arimo"/>
                <a:cs typeface="Arimo"/>
                <a:sym typeface="Arimo"/>
              </a:defRPr>
            </a:lvl9pPr>
          </a:lstStyle>
          <a:p>
            <a:endParaRPr/>
          </a:p>
        </p:txBody>
      </p:sp>
      <p:sp>
        <p:nvSpPr>
          <p:cNvPr id="56492" name="Google Shape;56492;p106"/>
          <p:cNvSpPr txBox="1">
            <a:spLocks noGrp="1"/>
          </p:cNvSpPr>
          <p:nvPr>
            <p:ph type="body" idx="1"/>
          </p:nvPr>
        </p:nvSpPr>
        <p:spPr>
          <a:xfrm>
            <a:off x="432000" y="1260000"/>
            <a:ext cx="8280000" cy="50400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00"/>
              </a:spcBef>
              <a:spcAft>
                <a:spcPts val="0"/>
              </a:spcAft>
              <a:buClr>
                <a:srgbClr val="00B0F0"/>
              </a:buClr>
              <a:buSzPts val="3200"/>
              <a:buFont typeface="Arial"/>
              <a:buChar char="•"/>
              <a:defRPr sz="3200" b="1" i="0" u="none" strike="noStrike" cap="none">
                <a:solidFill>
                  <a:srgbClr val="262626"/>
                </a:solidFill>
                <a:latin typeface="Arial"/>
                <a:ea typeface="Arial"/>
                <a:cs typeface="Arial"/>
                <a:sym typeface="Arial"/>
              </a:defRPr>
            </a:lvl1pPr>
            <a:lvl2pPr marL="914400" marR="0" lvl="1" indent="-361950" algn="l" rtl="0">
              <a:spcBef>
                <a:spcPts val="600"/>
              </a:spcBef>
              <a:spcAft>
                <a:spcPts val="0"/>
              </a:spcAft>
              <a:buClr>
                <a:srgbClr val="00B0F0"/>
              </a:buClr>
              <a:buSzPts val="2100"/>
              <a:buFont typeface="Noto Sans Symbols"/>
              <a:buChar char="⮚"/>
              <a:defRPr sz="2800" b="0" i="0" u="none" strike="noStrike" cap="none">
                <a:solidFill>
                  <a:srgbClr val="262626"/>
                </a:solidFill>
                <a:latin typeface="Arial"/>
                <a:ea typeface="Arial"/>
                <a:cs typeface="Arial"/>
                <a:sym typeface="Arial"/>
              </a:defRPr>
            </a:lvl2pPr>
            <a:lvl3pPr marL="1371600" marR="0" lvl="2" indent="-320039" algn="l" rtl="0">
              <a:spcBef>
                <a:spcPts val="600"/>
              </a:spcBef>
              <a:spcAft>
                <a:spcPts val="0"/>
              </a:spcAft>
              <a:buClr>
                <a:srgbClr val="00B0F0"/>
              </a:buClr>
              <a:buSzPts val="1440"/>
              <a:buFont typeface="Noto Sans Symbols"/>
              <a:buChar char="■"/>
              <a:defRPr sz="2400" b="0" i="0" u="none" strike="noStrike" cap="none">
                <a:solidFill>
                  <a:srgbClr val="262626"/>
                </a:solidFill>
                <a:latin typeface="Arial"/>
                <a:ea typeface="Arial"/>
                <a:cs typeface="Arial"/>
                <a:sym typeface="Arial"/>
              </a:defRPr>
            </a:lvl3pPr>
            <a:lvl4pPr marL="1828800" marR="0" lvl="3" indent="-304800" algn="l" rtl="0">
              <a:spcBef>
                <a:spcPts val="600"/>
              </a:spcBef>
              <a:spcAft>
                <a:spcPts val="0"/>
              </a:spcAft>
              <a:buClr>
                <a:srgbClr val="00B0F0"/>
              </a:buClr>
              <a:buSzPts val="1200"/>
              <a:buFont typeface="Noto Sans Symbols"/>
              <a:buChar char="◆"/>
              <a:defRPr sz="2000" b="0" i="0" u="none" strike="noStrike" cap="none">
                <a:solidFill>
                  <a:srgbClr val="262626"/>
                </a:solidFill>
                <a:latin typeface="Arial"/>
                <a:ea typeface="Arial"/>
                <a:cs typeface="Arial"/>
                <a:sym typeface="Arial"/>
              </a:defRPr>
            </a:lvl4pPr>
            <a:lvl5pPr marL="2286000" marR="0" lvl="4" indent="-355600" algn="l" rtl="0">
              <a:spcBef>
                <a:spcPts val="600"/>
              </a:spcBef>
              <a:spcAft>
                <a:spcPts val="0"/>
              </a:spcAft>
              <a:buClr>
                <a:srgbClr val="00B0F0"/>
              </a:buClr>
              <a:buSzPts val="2000"/>
              <a:buFont typeface="Arial"/>
              <a:buChar char="»"/>
              <a:defRPr sz="2000" b="0" i="0" u="none" strike="noStrike" cap="none">
                <a:solidFill>
                  <a:srgbClr val="262626"/>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6493" name="Google Shape;56493;p106"/>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6494" name="Google Shape;56494;p106"/>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Lst>
  <p:transition spd="med">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659"/>
        <p:cNvGrpSpPr/>
        <p:nvPr/>
      </p:nvGrpSpPr>
      <p:grpSpPr>
        <a:xfrm>
          <a:off x="0" y="0"/>
          <a:ext cx="0" cy="0"/>
          <a:chOff x="0" y="0"/>
          <a:chExt cx="0" cy="0"/>
        </a:xfrm>
      </p:grpSpPr>
      <p:sp>
        <p:nvSpPr>
          <p:cNvPr id="56660" name="Google Shape;56660;p121"/>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000" b="1" i="0" u="none" strike="noStrike" cap="none">
                <a:solidFill>
                  <a:srgbClr val="002060"/>
                </a:solidFill>
                <a:effectLst>
                  <a:outerShdw blurRad="38100" dist="38100" dir="2700000" algn="tl">
                    <a:srgbClr val="000000">
                      <a:alpha val="43137"/>
                    </a:srgbClr>
                  </a:outerShdw>
                </a:effectLst>
                <a:latin typeface="Arial"/>
                <a:ea typeface="Arial"/>
                <a:cs typeface="Arial"/>
                <a:sym typeface="Arial"/>
              </a:defRPr>
            </a:lvl1pPr>
            <a:lvl2pPr marR="0" lvl="1" algn="l" rtl="0">
              <a:spcBef>
                <a:spcPts val="0"/>
              </a:spcBef>
              <a:spcAft>
                <a:spcPts val="0"/>
              </a:spcAft>
              <a:buSzPts val="1400"/>
              <a:buNone/>
              <a:defRPr sz="4000" b="0" i="0" u="none" strike="noStrike" cap="none">
                <a:solidFill>
                  <a:srgbClr val="0000CC"/>
                </a:solidFill>
                <a:latin typeface="Arimo"/>
                <a:ea typeface="Arimo"/>
                <a:cs typeface="Arimo"/>
                <a:sym typeface="Arimo"/>
              </a:defRPr>
            </a:lvl2pPr>
            <a:lvl3pPr marR="0" lvl="2" algn="l" rtl="0">
              <a:spcBef>
                <a:spcPts val="0"/>
              </a:spcBef>
              <a:spcAft>
                <a:spcPts val="0"/>
              </a:spcAft>
              <a:buSzPts val="1400"/>
              <a:buNone/>
              <a:defRPr sz="4000" b="0" i="0" u="none" strike="noStrike" cap="none">
                <a:solidFill>
                  <a:srgbClr val="0000CC"/>
                </a:solidFill>
                <a:latin typeface="Arimo"/>
                <a:ea typeface="Arimo"/>
                <a:cs typeface="Arimo"/>
                <a:sym typeface="Arimo"/>
              </a:defRPr>
            </a:lvl3pPr>
            <a:lvl4pPr marR="0" lvl="3" algn="l" rtl="0">
              <a:spcBef>
                <a:spcPts val="0"/>
              </a:spcBef>
              <a:spcAft>
                <a:spcPts val="0"/>
              </a:spcAft>
              <a:buSzPts val="1400"/>
              <a:buNone/>
              <a:defRPr sz="4000" b="0" i="0" u="none" strike="noStrike" cap="none">
                <a:solidFill>
                  <a:srgbClr val="0000CC"/>
                </a:solidFill>
                <a:latin typeface="Arimo"/>
                <a:ea typeface="Arimo"/>
                <a:cs typeface="Arimo"/>
                <a:sym typeface="Arimo"/>
              </a:defRPr>
            </a:lvl4pPr>
            <a:lvl5pPr marR="0" lvl="4" algn="l" rtl="0">
              <a:spcBef>
                <a:spcPts val="0"/>
              </a:spcBef>
              <a:spcAft>
                <a:spcPts val="0"/>
              </a:spcAft>
              <a:buSzPts val="1400"/>
              <a:buNone/>
              <a:defRPr sz="4000" b="0" i="0" u="none" strike="noStrike" cap="none">
                <a:solidFill>
                  <a:srgbClr val="0000CC"/>
                </a:solidFill>
                <a:latin typeface="Arimo"/>
                <a:ea typeface="Arimo"/>
                <a:cs typeface="Arimo"/>
                <a:sym typeface="Arimo"/>
              </a:defRPr>
            </a:lvl5pPr>
            <a:lvl6pPr marR="0" lvl="5" algn="l" rtl="0">
              <a:spcBef>
                <a:spcPts val="0"/>
              </a:spcBef>
              <a:spcAft>
                <a:spcPts val="0"/>
              </a:spcAft>
              <a:buSzPts val="1400"/>
              <a:buNone/>
              <a:defRPr sz="4000" b="0" i="0" u="none" strike="noStrike" cap="none">
                <a:solidFill>
                  <a:srgbClr val="0000CC"/>
                </a:solidFill>
                <a:latin typeface="Arimo"/>
                <a:ea typeface="Arimo"/>
                <a:cs typeface="Arimo"/>
                <a:sym typeface="Arimo"/>
              </a:defRPr>
            </a:lvl6pPr>
            <a:lvl7pPr marR="0" lvl="6" algn="l" rtl="0">
              <a:spcBef>
                <a:spcPts val="0"/>
              </a:spcBef>
              <a:spcAft>
                <a:spcPts val="0"/>
              </a:spcAft>
              <a:buSzPts val="1400"/>
              <a:buNone/>
              <a:defRPr sz="4000" b="0" i="0" u="none" strike="noStrike" cap="none">
                <a:solidFill>
                  <a:srgbClr val="0000CC"/>
                </a:solidFill>
                <a:latin typeface="Arimo"/>
                <a:ea typeface="Arimo"/>
                <a:cs typeface="Arimo"/>
                <a:sym typeface="Arimo"/>
              </a:defRPr>
            </a:lvl7pPr>
            <a:lvl8pPr marR="0" lvl="7" algn="l" rtl="0">
              <a:spcBef>
                <a:spcPts val="0"/>
              </a:spcBef>
              <a:spcAft>
                <a:spcPts val="0"/>
              </a:spcAft>
              <a:buSzPts val="1400"/>
              <a:buNone/>
              <a:defRPr sz="4000" b="0" i="0" u="none" strike="noStrike" cap="none">
                <a:solidFill>
                  <a:srgbClr val="0000CC"/>
                </a:solidFill>
                <a:latin typeface="Arimo"/>
                <a:ea typeface="Arimo"/>
                <a:cs typeface="Arimo"/>
                <a:sym typeface="Arimo"/>
              </a:defRPr>
            </a:lvl8pPr>
            <a:lvl9pPr marR="0" lvl="8" algn="l" rtl="0">
              <a:spcBef>
                <a:spcPts val="0"/>
              </a:spcBef>
              <a:spcAft>
                <a:spcPts val="0"/>
              </a:spcAft>
              <a:buSzPts val="1400"/>
              <a:buNone/>
              <a:defRPr sz="4000" b="0" i="0" u="none" strike="noStrike" cap="none">
                <a:solidFill>
                  <a:srgbClr val="0000CC"/>
                </a:solidFill>
                <a:latin typeface="Arimo"/>
                <a:ea typeface="Arimo"/>
                <a:cs typeface="Arimo"/>
                <a:sym typeface="Arimo"/>
              </a:defRPr>
            </a:lvl9pPr>
          </a:lstStyle>
          <a:p>
            <a:endParaRPr/>
          </a:p>
        </p:txBody>
      </p:sp>
      <p:sp>
        <p:nvSpPr>
          <p:cNvPr id="56661" name="Google Shape;56661;p121"/>
          <p:cNvSpPr txBox="1">
            <a:spLocks noGrp="1"/>
          </p:cNvSpPr>
          <p:nvPr>
            <p:ph type="body" idx="1"/>
          </p:nvPr>
        </p:nvSpPr>
        <p:spPr>
          <a:xfrm>
            <a:off x="432000" y="1260000"/>
            <a:ext cx="8280000" cy="50400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00"/>
              </a:spcBef>
              <a:spcAft>
                <a:spcPts val="0"/>
              </a:spcAft>
              <a:buClr>
                <a:srgbClr val="00B0F0"/>
              </a:buClr>
              <a:buSzPts val="3200"/>
              <a:buFont typeface="Arial"/>
              <a:buChar char="•"/>
              <a:defRPr sz="3200" b="1" i="0" u="none" strike="noStrike" cap="none">
                <a:solidFill>
                  <a:srgbClr val="262626"/>
                </a:solidFill>
                <a:latin typeface="Arial"/>
                <a:ea typeface="Arial"/>
                <a:cs typeface="Arial"/>
                <a:sym typeface="Arial"/>
              </a:defRPr>
            </a:lvl1pPr>
            <a:lvl2pPr marL="914400" marR="0" lvl="1" indent="-361950" algn="l" rtl="0">
              <a:spcBef>
                <a:spcPts val="600"/>
              </a:spcBef>
              <a:spcAft>
                <a:spcPts val="0"/>
              </a:spcAft>
              <a:buClr>
                <a:srgbClr val="00B0F0"/>
              </a:buClr>
              <a:buSzPts val="2100"/>
              <a:buFont typeface="Noto Sans Symbols"/>
              <a:buChar char="⮚"/>
              <a:defRPr sz="2800" b="0" i="0" u="none" strike="noStrike" cap="none">
                <a:solidFill>
                  <a:srgbClr val="262626"/>
                </a:solidFill>
                <a:latin typeface="Arial"/>
                <a:ea typeface="Arial"/>
                <a:cs typeface="Arial"/>
                <a:sym typeface="Arial"/>
              </a:defRPr>
            </a:lvl2pPr>
            <a:lvl3pPr marL="1371600" marR="0" lvl="2" indent="-320039" algn="l" rtl="0">
              <a:spcBef>
                <a:spcPts val="600"/>
              </a:spcBef>
              <a:spcAft>
                <a:spcPts val="0"/>
              </a:spcAft>
              <a:buClr>
                <a:srgbClr val="00B0F0"/>
              </a:buClr>
              <a:buSzPts val="1440"/>
              <a:buFont typeface="Noto Sans Symbols"/>
              <a:buChar char="■"/>
              <a:defRPr sz="2400" b="0" i="0" u="none" strike="noStrike" cap="none">
                <a:solidFill>
                  <a:srgbClr val="262626"/>
                </a:solidFill>
                <a:latin typeface="Arial"/>
                <a:ea typeface="Arial"/>
                <a:cs typeface="Arial"/>
                <a:sym typeface="Arial"/>
              </a:defRPr>
            </a:lvl3pPr>
            <a:lvl4pPr marL="1828800" marR="0" lvl="3" indent="-304800" algn="l" rtl="0">
              <a:spcBef>
                <a:spcPts val="600"/>
              </a:spcBef>
              <a:spcAft>
                <a:spcPts val="0"/>
              </a:spcAft>
              <a:buClr>
                <a:srgbClr val="00B0F0"/>
              </a:buClr>
              <a:buSzPts val="1200"/>
              <a:buFont typeface="Noto Sans Symbols"/>
              <a:buChar char="◆"/>
              <a:defRPr sz="2000" b="0" i="0" u="none" strike="noStrike" cap="none">
                <a:solidFill>
                  <a:srgbClr val="262626"/>
                </a:solidFill>
                <a:latin typeface="Arial"/>
                <a:ea typeface="Arial"/>
                <a:cs typeface="Arial"/>
                <a:sym typeface="Arial"/>
              </a:defRPr>
            </a:lvl4pPr>
            <a:lvl5pPr marL="2286000" marR="0" lvl="4" indent="-355600" algn="l" rtl="0">
              <a:spcBef>
                <a:spcPts val="600"/>
              </a:spcBef>
              <a:spcAft>
                <a:spcPts val="0"/>
              </a:spcAft>
              <a:buClr>
                <a:srgbClr val="00B0F0"/>
              </a:buClr>
              <a:buSzPts val="2000"/>
              <a:buFont typeface="Arial"/>
              <a:buChar char="»"/>
              <a:defRPr sz="2000" b="0" i="0" u="none" strike="noStrike" cap="none">
                <a:solidFill>
                  <a:srgbClr val="262626"/>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6662" name="Google Shape;56662;p121"/>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a:solidFill>
                  <a:srgbClr val="FFFFFF"/>
                </a:solidFill>
                <a:latin typeface="Arimo"/>
                <a:ea typeface="Arimo"/>
                <a:cs typeface="Arimo"/>
                <a:sym typeface="Arimo"/>
              </a:defRPr>
            </a:lvl1pPr>
            <a:lvl2pPr marL="0" marR="0" lvl="1" indent="0" algn="r" rtl="0">
              <a:spcBef>
                <a:spcPts val="0"/>
              </a:spcBef>
              <a:spcAft>
                <a:spcPts val="0"/>
              </a:spcAft>
              <a:buNone/>
              <a:defRPr sz="1000">
                <a:solidFill>
                  <a:srgbClr val="FFFFFF"/>
                </a:solidFill>
                <a:latin typeface="Arimo"/>
                <a:ea typeface="Arimo"/>
                <a:cs typeface="Arimo"/>
                <a:sym typeface="Arimo"/>
              </a:defRPr>
            </a:lvl2pPr>
            <a:lvl3pPr marL="0" marR="0" lvl="2" indent="0" algn="r" rtl="0">
              <a:spcBef>
                <a:spcPts val="0"/>
              </a:spcBef>
              <a:spcAft>
                <a:spcPts val="0"/>
              </a:spcAft>
              <a:buNone/>
              <a:defRPr sz="1000">
                <a:solidFill>
                  <a:srgbClr val="FFFFFF"/>
                </a:solidFill>
                <a:latin typeface="Arimo"/>
                <a:ea typeface="Arimo"/>
                <a:cs typeface="Arimo"/>
                <a:sym typeface="Arimo"/>
              </a:defRPr>
            </a:lvl3pPr>
            <a:lvl4pPr marL="0" marR="0" lvl="3" indent="0" algn="r" rtl="0">
              <a:spcBef>
                <a:spcPts val="0"/>
              </a:spcBef>
              <a:spcAft>
                <a:spcPts val="0"/>
              </a:spcAft>
              <a:buNone/>
              <a:defRPr sz="1000">
                <a:solidFill>
                  <a:srgbClr val="FFFFFF"/>
                </a:solidFill>
                <a:latin typeface="Arimo"/>
                <a:ea typeface="Arimo"/>
                <a:cs typeface="Arimo"/>
                <a:sym typeface="Arimo"/>
              </a:defRPr>
            </a:lvl4pPr>
            <a:lvl5pPr marL="0" marR="0" lvl="4" indent="0" algn="r" rtl="0">
              <a:spcBef>
                <a:spcPts val="0"/>
              </a:spcBef>
              <a:spcAft>
                <a:spcPts val="0"/>
              </a:spcAft>
              <a:buNone/>
              <a:defRPr sz="1000">
                <a:solidFill>
                  <a:srgbClr val="FFFFFF"/>
                </a:solidFill>
                <a:latin typeface="Arimo"/>
                <a:ea typeface="Arimo"/>
                <a:cs typeface="Arimo"/>
                <a:sym typeface="Arimo"/>
              </a:defRPr>
            </a:lvl5pPr>
            <a:lvl6pPr marL="0" marR="0" lvl="5" indent="0" algn="r" rtl="0">
              <a:spcBef>
                <a:spcPts val="0"/>
              </a:spcBef>
              <a:spcAft>
                <a:spcPts val="0"/>
              </a:spcAft>
              <a:buNone/>
              <a:defRPr sz="1000">
                <a:solidFill>
                  <a:srgbClr val="FFFFFF"/>
                </a:solidFill>
                <a:latin typeface="Arimo"/>
                <a:ea typeface="Arimo"/>
                <a:cs typeface="Arimo"/>
                <a:sym typeface="Arimo"/>
              </a:defRPr>
            </a:lvl6pPr>
            <a:lvl7pPr marL="0" marR="0" lvl="6" indent="0" algn="r" rtl="0">
              <a:spcBef>
                <a:spcPts val="0"/>
              </a:spcBef>
              <a:spcAft>
                <a:spcPts val="0"/>
              </a:spcAft>
              <a:buNone/>
              <a:defRPr sz="1000">
                <a:solidFill>
                  <a:srgbClr val="FFFFFF"/>
                </a:solidFill>
                <a:latin typeface="Arimo"/>
                <a:ea typeface="Arimo"/>
                <a:cs typeface="Arimo"/>
                <a:sym typeface="Arimo"/>
              </a:defRPr>
            </a:lvl7pPr>
            <a:lvl8pPr marL="0" marR="0" lvl="7" indent="0" algn="r" rtl="0">
              <a:spcBef>
                <a:spcPts val="0"/>
              </a:spcBef>
              <a:spcAft>
                <a:spcPts val="0"/>
              </a:spcAft>
              <a:buNone/>
              <a:defRPr sz="1000">
                <a:solidFill>
                  <a:srgbClr val="FFFFFF"/>
                </a:solidFill>
                <a:latin typeface="Arimo"/>
                <a:ea typeface="Arimo"/>
                <a:cs typeface="Arimo"/>
                <a:sym typeface="Arimo"/>
              </a:defRPr>
            </a:lvl8pPr>
            <a:lvl9pPr marL="0" marR="0" lvl="8" indent="0" algn="r" rtl="0">
              <a:spcBef>
                <a:spcPts val="0"/>
              </a:spcBef>
              <a:spcAft>
                <a:spcPts val="0"/>
              </a:spcAft>
              <a:buNone/>
              <a:defRPr sz="1000">
                <a:solidFill>
                  <a:srgbClr val="FFFFFF"/>
                </a:solidFill>
                <a:latin typeface="Arimo"/>
                <a:ea typeface="Arimo"/>
                <a:cs typeface="Arimo"/>
                <a:sym typeface="Arimo"/>
              </a:defRPr>
            </a:lvl9pPr>
          </a:lstStyle>
          <a:p>
            <a:pPr marL="0" lvl="0" indent="0" algn="r" rtl="0">
              <a:spcBef>
                <a:spcPts val="0"/>
              </a:spcBef>
              <a:spcAft>
                <a:spcPts val="0"/>
              </a:spcAft>
              <a:buNone/>
            </a:pPr>
            <a:fld id="{00000000-1234-1234-1234-123412341234}" type="slidenum">
              <a:rPr lang="en-US"/>
              <a:t>‹#›</a:t>
            </a:fld>
            <a:endParaRPr/>
          </a:p>
        </p:txBody>
      </p:sp>
      <p:sp>
        <p:nvSpPr>
          <p:cNvPr id="56663" name="Google Shape;56663;p121"/>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Lst>
  <p:transition spd="med">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27.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6" Type="http://schemas.openxmlformats.org/officeDocument/2006/relationships/image" Target="../media/image39.png"/><Relationship Id="rId21" Type="http://schemas.openxmlformats.org/officeDocument/2006/relationships/image" Target="../media/image34.png"/><Relationship Id="rId42" Type="http://schemas.openxmlformats.org/officeDocument/2006/relationships/image" Target="../media/image55.png"/><Relationship Id="rId47" Type="http://schemas.openxmlformats.org/officeDocument/2006/relationships/image" Target="../media/image60.png"/><Relationship Id="rId63" Type="http://schemas.openxmlformats.org/officeDocument/2006/relationships/hyperlink" Target="https://ribboncommunications.com/" TargetMode="External"/><Relationship Id="rId68" Type="http://schemas.openxmlformats.org/officeDocument/2006/relationships/image" Target="../media/image78.jpg"/><Relationship Id="rId7" Type="http://schemas.openxmlformats.org/officeDocument/2006/relationships/image" Target="../media/image20.png"/><Relationship Id="rId2" Type="http://schemas.openxmlformats.org/officeDocument/2006/relationships/notesSlide" Target="../notesSlides/notesSlide11.xml"/><Relationship Id="rId16" Type="http://schemas.openxmlformats.org/officeDocument/2006/relationships/image" Target="../media/image29.png"/><Relationship Id="rId29" Type="http://schemas.openxmlformats.org/officeDocument/2006/relationships/image" Target="../media/image42.jpg"/><Relationship Id="rId11" Type="http://schemas.openxmlformats.org/officeDocument/2006/relationships/image" Target="../media/image24.png"/><Relationship Id="rId24" Type="http://schemas.openxmlformats.org/officeDocument/2006/relationships/image" Target="../media/image37.png"/><Relationship Id="rId32" Type="http://schemas.openxmlformats.org/officeDocument/2006/relationships/image" Target="../media/image45.jpg"/><Relationship Id="rId37" Type="http://schemas.openxmlformats.org/officeDocument/2006/relationships/image" Target="../media/image50.png"/><Relationship Id="rId40" Type="http://schemas.openxmlformats.org/officeDocument/2006/relationships/image" Target="../media/image53.png"/><Relationship Id="rId45" Type="http://schemas.openxmlformats.org/officeDocument/2006/relationships/image" Target="../media/image58.jpg"/><Relationship Id="rId53" Type="http://schemas.openxmlformats.org/officeDocument/2006/relationships/image" Target="../media/image66.jpg"/><Relationship Id="rId58" Type="http://schemas.openxmlformats.org/officeDocument/2006/relationships/image" Target="../media/image71.gif"/><Relationship Id="rId66" Type="http://schemas.openxmlformats.org/officeDocument/2006/relationships/image" Target="../media/image77.png"/><Relationship Id="rId5" Type="http://schemas.openxmlformats.org/officeDocument/2006/relationships/image" Target="../media/image18.png"/><Relationship Id="rId61" Type="http://schemas.openxmlformats.org/officeDocument/2006/relationships/image" Target="../media/image74.png"/><Relationship Id="rId19" Type="http://schemas.openxmlformats.org/officeDocument/2006/relationships/image" Target="../media/image32.png"/><Relationship Id="rId14" Type="http://schemas.openxmlformats.org/officeDocument/2006/relationships/image" Target="../media/image27.jpg"/><Relationship Id="rId22" Type="http://schemas.openxmlformats.org/officeDocument/2006/relationships/image" Target="../media/image35.jpg"/><Relationship Id="rId27" Type="http://schemas.openxmlformats.org/officeDocument/2006/relationships/image" Target="../media/image40.png"/><Relationship Id="rId30" Type="http://schemas.openxmlformats.org/officeDocument/2006/relationships/image" Target="../media/image43.png"/><Relationship Id="rId35" Type="http://schemas.openxmlformats.org/officeDocument/2006/relationships/image" Target="../media/image48.png"/><Relationship Id="rId43" Type="http://schemas.openxmlformats.org/officeDocument/2006/relationships/image" Target="../media/image56.png"/><Relationship Id="rId48" Type="http://schemas.openxmlformats.org/officeDocument/2006/relationships/image" Target="../media/image61.png"/><Relationship Id="rId56" Type="http://schemas.openxmlformats.org/officeDocument/2006/relationships/image" Target="../media/image69.png"/><Relationship Id="rId64" Type="http://schemas.openxmlformats.org/officeDocument/2006/relationships/image" Target="../media/image76.png"/><Relationship Id="rId69" Type="http://schemas.openxmlformats.org/officeDocument/2006/relationships/image" Target="../media/image79.png"/><Relationship Id="rId8" Type="http://schemas.openxmlformats.org/officeDocument/2006/relationships/image" Target="../media/image21.png"/><Relationship Id="rId51" Type="http://schemas.openxmlformats.org/officeDocument/2006/relationships/image" Target="../media/image64.jpg"/><Relationship Id="rId3" Type="http://schemas.openxmlformats.org/officeDocument/2006/relationships/image" Target="../media/image16.png"/><Relationship Id="rId12" Type="http://schemas.openxmlformats.org/officeDocument/2006/relationships/image" Target="../media/image25.png"/><Relationship Id="rId17" Type="http://schemas.openxmlformats.org/officeDocument/2006/relationships/image" Target="../media/image30.png"/><Relationship Id="rId25" Type="http://schemas.openxmlformats.org/officeDocument/2006/relationships/image" Target="../media/image38.jpg"/><Relationship Id="rId33" Type="http://schemas.openxmlformats.org/officeDocument/2006/relationships/image" Target="../media/image46.png"/><Relationship Id="rId38" Type="http://schemas.openxmlformats.org/officeDocument/2006/relationships/image" Target="../media/image51.png"/><Relationship Id="rId46" Type="http://schemas.openxmlformats.org/officeDocument/2006/relationships/image" Target="../media/image59.png"/><Relationship Id="rId59" Type="http://schemas.openxmlformats.org/officeDocument/2006/relationships/image" Target="../media/image72.png"/><Relationship Id="rId67" Type="http://schemas.openxmlformats.org/officeDocument/2006/relationships/hyperlink" Target="https://www.netelastic.com/" TargetMode="External"/><Relationship Id="rId20" Type="http://schemas.openxmlformats.org/officeDocument/2006/relationships/image" Target="../media/image33.png"/><Relationship Id="rId41" Type="http://schemas.openxmlformats.org/officeDocument/2006/relationships/image" Target="../media/image54.png"/><Relationship Id="rId54" Type="http://schemas.openxmlformats.org/officeDocument/2006/relationships/image" Target="../media/image67.jpg"/><Relationship Id="rId62" Type="http://schemas.openxmlformats.org/officeDocument/2006/relationships/image" Target="../media/image75.png"/><Relationship Id="rId70" Type="http://schemas.openxmlformats.org/officeDocument/2006/relationships/image" Target="../media/image80.png"/><Relationship Id="rId1" Type="http://schemas.openxmlformats.org/officeDocument/2006/relationships/slideLayout" Target="../slideLayouts/slideLayout141.xml"/><Relationship Id="rId6" Type="http://schemas.openxmlformats.org/officeDocument/2006/relationships/image" Target="../media/image19.png"/><Relationship Id="rId15" Type="http://schemas.openxmlformats.org/officeDocument/2006/relationships/image" Target="../media/image28.png"/><Relationship Id="rId23" Type="http://schemas.openxmlformats.org/officeDocument/2006/relationships/image" Target="../media/image36.png"/><Relationship Id="rId28" Type="http://schemas.openxmlformats.org/officeDocument/2006/relationships/image" Target="../media/image41.png"/><Relationship Id="rId36" Type="http://schemas.openxmlformats.org/officeDocument/2006/relationships/image" Target="../media/image49.jpg"/><Relationship Id="rId49" Type="http://schemas.openxmlformats.org/officeDocument/2006/relationships/image" Target="../media/image62.png"/><Relationship Id="rId57" Type="http://schemas.openxmlformats.org/officeDocument/2006/relationships/image" Target="../media/image70.png"/><Relationship Id="rId10" Type="http://schemas.openxmlformats.org/officeDocument/2006/relationships/image" Target="../media/image23.png"/><Relationship Id="rId31" Type="http://schemas.openxmlformats.org/officeDocument/2006/relationships/image" Target="../media/image44.png"/><Relationship Id="rId44" Type="http://schemas.openxmlformats.org/officeDocument/2006/relationships/image" Target="../media/image57.png"/><Relationship Id="rId52" Type="http://schemas.openxmlformats.org/officeDocument/2006/relationships/image" Target="../media/image65.jpg"/><Relationship Id="rId60" Type="http://schemas.openxmlformats.org/officeDocument/2006/relationships/image" Target="../media/image73.png"/><Relationship Id="rId65" Type="http://schemas.openxmlformats.org/officeDocument/2006/relationships/hyperlink" Target="https://www.versa-networks.com/" TargetMode="External"/><Relationship Id="rId4" Type="http://schemas.openxmlformats.org/officeDocument/2006/relationships/image" Target="../media/image17.png"/><Relationship Id="rId9" Type="http://schemas.openxmlformats.org/officeDocument/2006/relationships/image" Target="../media/image22.png"/><Relationship Id="rId13" Type="http://schemas.openxmlformats.org/officeDocument/2006/relationships/image" Target="../media/image26.gif"/><Relationship Id="rId18" Type="http://schemas.openxmlformats.org/officeDocument/2006/relationships/image" Target="../media/image31.png"/><Relationship Id="rId39" Type="http://schemas.openxmlformats.org/officeDocument/2006/relationships/image" Target="../media/image52.jpg"/><Relationship Id="rId34" Type="http://schemas.openxmlformats.org/officeDocument/2006/relationships/image" Target="../media/image47.png"/><Relationship Id="rId50" Type="http://schemas.openxmlformats.org/officeDocument/2006/relationships/image" Target="../media/image63.png"/><Relationship Id="rId55" Type="http://schemas.openxmlformats.org/officeDocument/2006/relationships/image" Target="../media/image6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7.xml"/></Relationships>
</file>

<file path=ppt/slides/_rels/slide1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6.xml"/><Relationship Id="rId1" Type="http://schemas.openxmlformats.org/officeDocument/2006/relationships/slideLayout" Target="../slideLayouts/slideLayout12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0.xml"/></Relationships>
</file>

<file path=ppt/slides/_rels/slide19.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notesSlide" Target="../notesSlides/notesSlide19.xml"/><Relationship Id="rId1" Type="http://schemas.openxmlformats.org/officeDocument/2006/relationships/slideLayout" Target="../slideLayouts/slideLayout1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6.xml"/></Relationships>
</file>

<file path=ppt/slides/_rels/slide2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2.xml"/><Relationship Id="rId1" Type="http://schemas.openxmlformats.org/officeDocument/2006/relationships/slideLayout" Target="../slideLayouts/slideLayout156.xml"/><Relationship Id="rId5" Type="http://schemas.openxmlformats.org/officeDocument/2006/relationships/image" Target="../media/image85.jpg"/><Relationship Id="rId4" Type="http://schemas.openxmlformats.org/officeDocument/2006/relationships/image" Target="../media/image84.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9.xml"/></Relationships>
</file>

<file path=ppt/slides/_rels/slide2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4.xml"/><Relationship Id="rId1" Type="http://schemas.openxmlformats.org/officeDocument/2006/relationships/slideLayout" Target="../slideLayouts/slideLayout16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9.xml"/></Relationships>
</file>

<file path=ppt/slides/_rels/slide2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7.xml"/><Relationship Id="rId1" Type="http://schemas.openxmlformats.org/officeDocument/2006/relationships/slideLayout" Target="../slideLayouts/slideLayout130.xml"/></Relationships>
</file>

<file path=ppt/slides/_rels/slide2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8.xml"/><Relationship Id="rId1" Type="http://schemas.openxmlformats.org/officeDocument/2006/relationships/slideLayout" Target="../slideLayouts/slideLayout13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9.xml"/></Relationships>
</file>

<file path=ppt/slides/_rels/slide33.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notesSlide" Target="../notesSlides/notesSlide33.xml"/><Relationship Id="rId1" Type="http://schemas.openxmlformats.org/officeDocument/2006/relationships/slideLayout" Target="../slideLayouts/slideLayout1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57.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507"/>
        <p:cNvGrpSpPr/>
        <p:nvPr/>
      </p:nvGrpSpPr>
      <p:grpSpPr>
        <a:xfrm>
          <a:off x="0" y="0"/>
          <a:ext cx="0" cy="0"/>
          <a:chOff x="0" y="0"/>
          <a:chExt cx="0" cy="0"/>
        </a:xfrm>
      </p:grpSpPr>
      <p:pic>
        <p:nvPicPr>
          <p:cNvPr id="57508" name="Google Shape;57508;p196"/>
          <p:cNvPicPr preferRelativeResize="0"/>
          <p:nvPr/>
        </p:nvPicPr>
        <p:blipFill rotWithShape="1">
          <a:blip r:embed="rId3">
            <a:alphaModFix/>
          </a:blip>
          <a:srcRect/>
          <a:stretch/>
        </p:blipFill>
        <p:spPr>
          <a:xfrm>
            <a:off x="-1" y="0"/>
            <a:ext cx="9371993" cy="6980332"/>
          </a:xfrm>
          <a:prstGeom prst="rect">
            <a:avLst/>
          </a:prstGeom>
          <a:noFill/>
          <a:ln>
            <a:noFill/>
          </a:ln>
        </p:spPr>
      </p:pic>
      <p:sp>
        <p:nvSpPr>
          <p:cNvPr id="57509" name="Google Shape;57509;p196"/>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t>1</a:t>
            </a:fld>
            <a:endParaRPr>
              <a:solidFill>
                <a:srgbClr val="FFFFFF"/>
              </a:solidFill>
            </a:endParaRPr>
          </a:p>
        </p:txBody>
      </p:sp>
      <p:sp>
        <p:nvSpPr>
          <p:cNvPr id="57510" name="Google Shape;57510;p196"/>
          <p:cNvSpPr txBox="1"/>
          <p:nvPr/>
        </p:nvSpPr>
        <p:spPr>
          <a:xfrm>
            <a:off x="2557598" y="3219603"/>
            <a:ext cx="4966800" cy="861734"/>
          </a:xfrm>
          <a:prstGeom prst="rect">
            <a:avLst/>
          </a:prstGeom>
          <a:noFill/>
          <a:ln>
            <a:noFill/>
          </a:ln>
        </p:spPr>
        <p:txBody>
          <a:bodyPr spcFirstLastPara="1" wrap="square" lIns="91425" tIns="45700" rIns="91425" bIns="45700" anchor="t" anchorCtr="0">
            <a:spAutoFit/>
          </a:bodyPr>
          <a:lstStyle/>
          <a:p>
            <a:pPr marL="0" marR="0" lvl="0" indent="0" algn="l" rtl="0">
              <a:lnSpc>
                <a:spcPts val="3000"/>
              </a:lnSpc>
              <a:spcBef>
                <a:spcPts val="0"/>
              </a:spcBef>
              <a:spcAft>
                <a:spcPts val="0"/>
              </a:spcAft>
              <a:buNone/>
            </a:pPr>
            <a:r>
              <a:rPr lang="en-US" sz="2000" b="1" i="0" u="none" strike="noStrike" cap="none" dirty="0" smtClean="0">
                <a:solidFill>
                  <a:srgbClr val="FFFFFF"/>
                </a:solidFill>
                <a:effectLst>
                  <a:outerShdw blurRad="38100" dist="38100" dir="2700000" algn="tl">
                    <a:srgbClr val="000000">
                      <a:alpha val="43137"/>
                    </a:srgbClr>
                  </a:outerShdw>
                </a:effectLst>
                <a:latin typeface="Microsoft JhengHei"/>
                <a:ea typeface="Microsoft JhengHei"/>
                <a:cs typeface="Microsoft JhengHei"/>
                <a:sym typeface="Microsoft JhengHei"/>
              </a:rPr>
              <a:t> </a:t>
            </a:r>
            <a:r>
              <a:rPr lang="en-US" sz="2000" b="1" i="0" u="none" strike="noStrike" cap="none" dirty="0">
                <a:solidFill>
                  <a:srgbClr val="FFFFFF"/>
                </a:solidFill>
                <a:effectLst>
                  <a:outerShdw blurRad="38100" dist="38100" dir="2700000" algn="tl">
                    <a:srgbClr val="000000">
                      <a:alpha val="43137"/>
                    </a:srgbClr>
                  </a:outerShdw>
                </a:effectLst>
                <a:latin typeface="Microsoft JhengHei"/>
                <a:ea typeface="Microsoft JhengHei"/>
                <a:cs typeface="Microsoft JhengHei"/>
                <a:sym typeface="Microsoft JhengHei"/>
              </a:rPr>
              <a:t>Stock Code： </a:t>
            </a:r>
            <a:r>
              <a:rPr lang="en-US" sz="2000" b="1" i="0" u="none" strike="noStrike" cap="none" dirty="0">
                <a:solidFill>
                  <a:srgbClr val="FF0000"/>
                </a:solidFill>
                <a:latin typeface="Microsoft JhengHei"/>
                <a:ea typeface="Microsoft JhengHei"/>
                <a:cs typeface="Microsoft JhengHei"/>
                <a:sym typeface="Microsoft JhengHei"/>
              </a:rPr>
              <a:t>6486</a:t>
            </a:r>
            <a:endParaRPr dirty="0"/>
          </a:p>
          <a:p>
            <a:pPr marL="0" marR="0" lvl="0" indent="0" algn="l" rtl="0">
              <a:lnSpc>
                <a:spcPts val="3000"/>
              </a:lnSpc>
              <a:spcBef>
                <a:spcPts val="0"/>
              </a:spcBef>
              <a:spcAft>
                <a:spcPts val="0"/>
              </a:spcAft>
              <a:buNone/>
            </a:pPr>
            <a:r>
              <a:rPr lang="en-US" sz="2000" b="1" i="0" u="none" strike="noStrike" cap="none" dirty="0" smtClean="0">
                <a:solidFill>
                  <a:srgbClr val="FFFFFF"/>
                </a:solidFill>
                <a:effectLst>
                  <a:outerShdw blurRad="38100" dist="38100" dir="2700000" algn="tl">
                    <a:srgbClr val="000000">
                      <a:alpha val="43137"/>
                    </a:srgbClr>
                  </a:outerShdw>
                </a:effectLst>
                <a:latin typeface="Microsoft JhengHei"/>
                <a:ea typeface="Microsoft JhengHei"/>
                <a:cs typeface="Microsoft JhengHei"/>
                <a:sym typeface="Microsoft JhengHei"/>
              </a:rPr>
              <a:t> </a:t>
            </a:r>
            <a:r>
              <a:rPr lang="en-US" sz="2000" b="1" i="0" u="none" strike="noStrike" cap="none" dirty="0">
                <a:solidFill>
                  <a:srgbClr val="FFFFFF"/>
                </a:solidFill>
                <a:effectLst>
                  <a:outerShdw blurRad="38100" dist="38100" dir="2700000" algn="tl">
                    <a:srgbClr val="000000">
                      <a:alpha val="43137"/>
                    </a:srgbClr>
                  </a:outerShdw>
                </a:effectLst>
                <a:latin typeface="Microsoft JhengHei"/>
                <a:ea typeface="Microsoft JhengHei"/>
                <a:cs typeface="Microsoft JhengHei"/>
                <a:sym typeface="Microsoft JhengHei"/>
              </a:rPr>
              <a:t>Bond Code： </a:t>
            </a:r>
            <a:r>
              <a:rPr lang="en-US" sz="2000" b="1" i="0" u="none" strike="noStrike" cap="none" dirty="0">
                <a:solidFill>
                  <a:srgbClr val="FF0000"/>
                </a:solidFill>
                <a:latin typeface="Microsoft JhengHei"/>
                <a:ea typeface="Microsoft JhengHei"/>
                <a:cs typeface="Microsoft JhengHei"/>
                <a:sym typeface="Microsoft JhengHei"/>
              </a:rPr>
              <a:t>64861</a:t>
            </a:r>
            <a:endParaRPr dirty="0"/>
          </a:p>
        </p:txBody>
      </p:sp>
      <p:sp>
        <p:nvSpPr>
          <p:cNvPr id="57511" name="Google Shape;57511;p196"/>
          <p:cNvSpPr txBox="1"/>
          <p:nvPr/>
        </p:nvSpPr>
        <p:spPr>
          <a:xfrm>
            <a:off x="2557598" y="5038945"/>
            <a:ext cx="4284000" cy="4464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2300" b="1" i="0" u="none" strike="noStrike" cap="none">
              <a:solidFill>
                <a:srgbClr val="FFFFFF"/>
              </a:solidFill>
              <a:effectLst>
                <a:outerShdw blurRad="317500" algn="ctr" rotWithShape="0">
                  <a:prstClr val="black"/>
                </a:outerShdw>
              </a:effectLst>
              <a:latin typeface="Arial"/>
              <a:ea typeface="Arial"/>
              <a:cs typeface="Arial"/>
              <a:sym typeface="Arial"/>
            </a:endParaRPr>
          </a:p>
        </p:txBody>
      </p:sp>
      <p:sp>
        <p:nvSpPr>
          <p:cNvPr id="57512" name="Google Shape;57512;p196"/>
          <p:cNvSpPr/>
          <p:nvPr/>
        </p:nvSpPr>
        <p:spPr>
          <a:xfrm>
            <a:off x="2555776" y="2060848"/>
            <a:ext cx="4104600" cy="584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a:solidFill>
                  <a:srgbClr val="FFFFFF"/>
                </a:solidFill>
                <a:effectLst>
                  <a:outerShdw blurRad="38100" dist="38100" dir="2700000" algn="tl">
                    <a:srgbClr val="000000">
                      <a:alpha val="43137"/>
                    </a:srgbClr>
                  </a:outerShdw>
                </a:effectLst>
                <a:latin typeface="Microsoft JhengHei"/>
                <a:ea typeface="Microsoft JhengHei"/>
                <a:cs typeface="Microsoft JhengHei"/>
                <a:sym typeface="Microsoft JhengHei"/>
              </a:rPr>
              <a:t> </a:t>
            </a:r>
            <a:r>
              <a:rPr lang="en-US" sz="3200" b="1" i="1" u="none" strike="noStrike" cap="none">
                <a:solidFill>
                  <a:srgbClr val="FFFFFF"/>
                </a:solidFill>
                <a:latin typeface="Corbel"/>
                <a:ea typeface="Corbel"/>
                <a:cs typeface="Corbel"/>
                <a:sym typeface="Corbel"/>
              </a:rPr>
              <a:t>Investor Conference</a:t>
            </a:r>
            <a:endParaRPr sz="3200" b="1" i="0" u="none" strike="noStrike" cap="none">
              <a:solidFill>
                <a:srgbClr val="FFFFFF"/>
              </a:solidFill>
              <a:effectLst>
                <a:outerShdw blurRad="38100" dist="38100" dir="2700000" algn="tl">
                  <a:srgbClr val="000000">
                    <a:alpha val="43137"/>
                  </a:srgbClr>
                </a:outerShdw>
              </a:effectLst>
              <a:latin typeface="Microsoft JhengHei"/>
              <a:ea typeface="Microsoft JhengHei"/>
              <a:cs typeface="Microsoft JhengHei"/>
              <a:sym typeface="Microsoft JhengHei"/>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588"/>
        <p:cNvGrpSpPr/>
        <p:nvPr/>
      </p:nvGrpSpPr>
      <p:grpSpPr>
        <a:xfrm>
          <a:off x="0" y="0"/>
          <a:ext cx="0" cy="0"/>
          <a:chOff x="0" y="0"/>
          <a:chExt cx="0" cy="0"/>
        </a:xfrm>
      </p:grpSpPr>
      <p:sp>
        <p:nvSpPr>
          <p:cNvPr id="57589" name="Google Shape;57589;p205"/>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IDT 5 Core Business</a:t>
            </a:r>
            <a:endParaRPr dirty="0"/>
          </a:p>
        </p:txBody>
      </p:sp>
      <p:sp>
        <p:nvSpPr>
          <p:cNvPr id="57590" name="Google Shape;57590;p205"/>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
        <p:nvSpPr>
          <p:cNvPr id="57591" name="Google Shape;57591;p205"/>
          <p:cNvSpPr/>
          <p:nvPr/>
        </p:nvSpPr>
        <p:spPr>
          <a:xfrm>
            <a:off x="971600" y="1260000"/>
            <a:ext cx="3384300" cy="440700"/>
          </a:xfrm>
          <a:prstGeom prst="roundRect">
            <a:avLst>
              <a:gd name="adj" fmla="val 16667"/>
            </a:avLst>
          </a:prstGeom>
          <a:solidFill>
            <a:schemeClr val="lt1"/>
          </a:solidFill>
          <a:ln w="12700" cap="flat" cmpd="sng">
            <a:solidFill>
              <a:srgbClr val="0070C0"/>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72000" rIns="91425" bIns="45700" anchor="ctr" anchorCtr="0">
            <a:noAutofit/>
          </a:bodyPr>
          <a:lstStyle/>
          <a:p>
            <a:pPr marL="0" marR="0" lvl="0" indent="0" algn="ctr" rtl="0">
              <a:spcBef>
                <a:spcPts val="0"/>
              </a:spcBef>
              <a:spcAft>
                <a:spcPts val="0"/>
              </a:spcAft>
              <a:buNone/>
            </a:pPr>
            <a:r>
              <a:rPr lang="en-US" sz="1800" dirty="0">
                <a:solidFill>
                  <a:srgbClr val="3764C9"/>
                </a:solidFill>
                <a:latin typeface="Arial" panose="020B0604020202020204" pitchFamily="34" charset="0"/>
                <a:ea typeface="Calibri"/>
                <a:cs typeface="Arial" panose="020B0604020202020204" pitchFamily="34" charset="0"/>
                <a:sym typeface="Calibri"/>
              </a:rPr>
              <a:t>Diversified System Integration </a:t>
            </a:r>
            <a:endParaRPr sz="1800" dirty="0">
              <a:solidFill>
                <a:srgbClr val="3764C9"/>
              </a:solidFill>
              <a:latin typeface="Arial" panose="020B0604020202020204" pitchFamily="34" charset="0"/>
              <a:ea typeface="Calibri"/>
              <a:cs typeface="Arial" panose="020B0604020202020204" pitchFamily="34" charset="0"/>
              <a:sym typeface="Calibri"/>
            </a:endParaRPr>
          </a:p>
        </p:txBody>
      </p:sp>
      <p:sp>
        <p:nvSpPr>
          <p:cNvPr id="57592" name="Google Shape;57592;p205"/>
          <p:cNvSpPr/>
          <p:nvPr/>
        </p:nvSpPr>
        <p:spPr>
          <a:xfrm>
            <a:off x="3381416" y="3857992"/>
            <a:ext cx="2520000" cy="576000"/>
          </a:xfrm>
          <a:prstGeom prst="roundRect">
            <a:avLst>
              <a:gd name="adj" fmla="val 16667"/>
            </a:avLst>
          </a:prstGeom>
          <a:solidFill>
            <a:schemeClr val="lt1"/>
          </a:solidFill>
          <a:ln w="12700" cap="flat" cmpd="sng">
            <a:solidFill>
              <a:schemeClr val="accent2"/>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72000" rIns="91425" bIns="45700" anchor="ctr" anchorCtr="0">
            <a:noAutofit/>
          </a:bodyPr>
          <a:lstStyle/>
          <a:p>
            <a:pPr marL="0" marR="0" lvl="0" indent="0" algn="ctr" rtl="0">
              <a:spcBef>
                <a:spcPts val="0"/>
              </a:spcBef>
              <a:spcAft>
                <a:spcPts val="0"/>
              </a:spcAft>
              <a:buNone/>
            </a:pPr>
            <a:r>
              <a:rPr lang="en-US" sz="1800" dirty="0">
                <a:solidFill>
                  <a:srgbClr val="DC3232"/>
                </a:solidFill>
                <a:latin typeface="Arial" panose="020B0604020202020204" pitchFamily="34" charset="0"/>
                <a:ea typeface="Calibri"/>
                <a:cs typeface="Arial" panose="020B0604020202020204" pitchFamily="34" charset="0"/>
                <a:sym typeface="Calibri"/>
              </a:rPr>
              <a:t>Brand New Media Environment</a:t>
            </a:r>
            <a:endParaRPr sz="1800" dirty="0">
              <a:solidFill>
                <a:srgbClr val="DC3232"/>
              </a:solidFill>
              <a:latin typeface="Arial" panose="020B0604020202020204" pitchFamily="34" charset="0"/>
              <a:ea typeface="Arimo"/>
              <a:cs typeface="Arial" panose="020B0604020202020204" pitchFamily="34" charset="0"/>
              <a:sym typeface="Arimo"/>
            </a:endParaRPr>
          </a:p>
        </p:txBody>
      </p:sp>
      <p:sp>
        <p:nvSpPr>
          <p:cNvPr id="57593" name="Google Shape;57593;p205"/>
          <p:cNvSpPr/>
          <p:nvPr/>
        </p:nvSpPr>
        <p:spPr>
          <a:xfrm>
            <a:off x="6366909" y="3857992"/>
            <a:ext cx="2628600" cy="648000"/>
          </a:xfrm>
          <a:prstGeom prst="roundRect">
            <a:avLst>
              <a:gd name="adj" fmla="val 16667"/>
            </a:avLst>
          </a:prstGeom>
          <a:solidFill>
            <a:schemeClr val="lt1"/>
          </a:solidFill>
          <a:ln w="12700" cap="flat" cmpd="sng">
            <a:solidFill>
              <a:schemeClr val="accent3"/>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72000" rIns="91425" bIns="45700" anchor="ctr" anchorCtr="0">
            <a:noAutofit/>
          </a:bodyPr>
          <a:lstStyle/>
          <a:p>
            <a:pPr marL="0" marR="0" lvl="0" indent="0" algn="ctr" rtl="0">
              <a:spcBef>
                <a:spcPts val="0"/>
              </a:spcBef>
              <a:spcAft>
                <a:spcPts val="0"/>
              </a:spcAft>
              <a:buNone/>
            </a:pPr>
            <a:r>
              <a:rPr lang="en-US" sz="1800" dirty="0">
                <a:solidFill>
                  <a:srgbClr val="72A929"/>
                </a:solidFill>
                <a:latin typeface="Arial" panose="020B0604020202020204" pitchFamily="34" charset="0"/>
                <a:ea typeface="Calibri"/>
                <a:cs typeface="Arial" panose="020B0604020202020204" pitchFamily="34" charset="0"/>
                <a:sym typeface="Calibri"/>
              </a:rPr>
              <a:t>Understanding Our World</a:t>
            </a:r>
            <a:endParaRPr sz="1800" dirty="0">
              <a:solidFill>
                <a:srgbClr val="72A929"/>
              </a:solidFill>
              <a:latin typeface="Arial" panose="020B0604020202020204" pitchFamily="34" charset="0"/>
              <a:ea typeface="Calibri"/>
              <a:cs typeface="Arial" panose="020B0604020202020204" pitchFamily="34" charset="0"/>
              <a:sym typeface="Calibri"/>
            </a:endParaRPr>
          </a:p>
        </p:txBody>
      </p:sp>
      <p:sp>
        <p:nvSpPr>
          <p:cNvPr id="57594" name="Google Shape;57594;p205"/>
          <p:cNvSpPr/>
          <p:nvPr/>
        </p:nvSpPr>
        <p:spPr>
          <a:xfrm>
            <a:off x="361423" y="3861048"/>
            <a:ext cx="2554500" cy="648000"/>
          </a:xfrm>
          <a:prstGeom prst="roundRect">
            <a:avLst>
              <a:gd name="adj" fmla="val 16667"/>
            </a:avLst>
          </a:prstGeom>
          <a:solidFill>
            <a:schemeClr val="lt1"/>
          </a:solidFill>
          <a:ln w="12700" cap="flat" cmpd="sng">
            <a:solidFill>
              <a:schemeClr val="accent5"/>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72000" rIns="91425" bIns="45700" anchor="ctr" anchorCtr="0">
            <a:noAutofit/>
          </a:bodyPr>
          <a:lstStyle/>
          <a:p>
            <a:pPr marL="0" marR="0" lvl="0" indent="0" algn="ctr" rtl="0">
              <a:spcBef>
                <a:spcPts val="0"/>
              </a:spcBef>
              <a:spcAft>
                <a:spcPts val="0"/>
              </a:spcAft>
              <a:buNone/>
            </a:pPr>
            <a:r>
              <a:rPr lang="en-US" sz="1800" dirty="0">
                <a:solidFill>
                  <a:srgbClr val="3FBFD9"/>
                </a:solidFill>
                <a:latin typeface="Arial" panose="020B0604020202020204" pitchFamily="34" charset="0"/>
                <a:ea typeface="Calibri"/>
                <a:cs typeface="Arial" panose="020B0604020202020204" pitchFamily="34" charset="0"/>
                <a:sym typeface="Calibri"/>
              </a:rPr>
              <a:t>IT &amp; Cloud Service Innovation</a:t>
            </a:r>
            <a:endParaRPr sz="1800" dirty="0">
              <a:solidFill>
                <a:srgbClr val="3FBFD9"/>
              </a:solidFill>
              <a:latin typeface="Arial" panose="020B0604020202020204" pitchFamily="34" charset="0"/>
              <a:ea typeface="Calibri"/>
              <a:cs typeface="Arial" panose="020B0604020202020204" pitchFamily="34" charset="0"/>
              <a:sym typeface="Calibri"/>
            </a:endParaRPr>
          </a:p>
        </p:txBody>
      </p:sp>
      <p:sp>
        <p:nvSpPr>
          <p:cNvPr id="57595" name="Google Shape;57595;p205"/>
          <p:cNvSpPr/>
          <p:nvPr/>
        </p:nvSpPr>
        <p:spPr>
          <a:xfrm>
            <a:off x="4680000" y="1260000"/>
            <a:ext cx="3684906" cy="509696"/>
          </a:xfrm>
          <a:prstGeom prst="roundRect">
            <a:avLst>
              <a:gd name="adj" fmla="val 16667"/>
            </a:avLst>
          </a:prstGeom>
          <a:solidFill>
            <a:schemeClr val="lt1"/>
          </a:solidFill>
          <a:ln w="12700" cap="flat" cmpd="sng">
            <a:solidFill>
              <a:srgbClr val="0000CC"/>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72000" rIns="91425" bIns="45700" anchor="ctr" anchorCtr="0">
            <a:noAutofit/>
          </a:bodyPr>
          <a:lstStyle/>
          <a:p>
            <a:pPr algn="ctr">
              <a:buSzPts val="1600"/>
            </a:pPr>
            <a:r>
              <a:rPr lang="en-US" altLang="zh-TW" sz="1800" dirty="0">
                <a:solidFill>
                  <a:srgbClr val="7030A0"/>
                </a:solidFill>
                <a:latin typeface="Arial" panose="020B0604020202020204" pitchFamily="34" charset="0"/>
                <a:ea typeface="Calibri"/>
                <a:cs typeface="Arial" panose="020B0604020202020204" pitchFamily="34" charset="0"/>
              </a:rPr>
              <a:t>Base Station Implementation &amp;</a:t>
            </a:r>
            <a:r>
              <a:rPr lang="zh-TW" altLang="en-US" sz="1800" dirty="0">
                <a:solidFill>
                  <a:srgbClr val="7030A0"/>
                </a:solidFill>
                <a:latin typeface="Arial" panose="020B0604020202020204" pitchFamily="34" charset="0"/>
                <a:ea typeface="Calibri"/>
                <a:cs typeface="Arial" panose="020B0604020202020204" pitchFamily="34" charset="0"/>
              </a:rPr>
              <a:t> </a:t>
            </a:r>
            <a:r>
              <a:rPr lang="en-US" altLang="zh-TW" sz="1800" dirty="0" smtClean="0">
                <a:solidFill>
                  <a:srgbClr val="7030A0"/>
                </a:solidFill>
                <a:latin typeface="Arial" panose="020B0604020202020204" pitchFamily="34" charset="0"/>
                <a:ea typeface="Calibri"/>
                <a:cs typeface="Arial" panose="020B0604020202020204" pitchFamily="34" charset="0"/>
              </a:rPr>
              <a:t> </a:t>
            </a:r>
            <a:r>
              <a:rPr lang="en-US" altLang="zh-TW" sz="1800" dirty="0">
                <a:solidFill>
                  <a:srgbClr val="7030A0"/>
                </a:solidFill>
                <a:latin typeface="Arial" panose="020B0604020202020204" pitchFamily="34" charset="0"/>
                <a:ea typeface="Calibri"/>
                <a:cs typeface="Arial" panose="020B0604020202020204" pitchFamily="34" charset="0"/>
              </a:rPr>
              <a:t>Optimization</a:t>
            </a:r>
          </a:p>
        </p:txBody>
      </p:sp>
      <p:sp>
        <p:nvSpPr>
          <p:cNvPr id="57597" name="Google Shape;57597;p205"/>
          <p:cNvSpPr/>
          <p:nvPr/>
        </p:nvSpPr>
        <p:spPr>
          <a:xfrm>
            <a:off x="3825593" y="4589608"/>
            <a:ext cx="1491766" cy="1411316"/>
          </a:xfrm>
          <a:custGeom>
            <a:avLst/>
            <a:gdLst/>
            <a:ahLst/>
            <a:cxnLst/>
            <a:rect l="l" t="t" r="r" b="b"/>
            <a:pathLst>
              <a:path w="3260690" h="3084844" extrusionOk="0">
                <a:moveTo>
                  <a:pt x="0" y="100483"/>
                </a:moveTo>
                <a:lnTo>
                  <a:pt x="1095270" y="0"/>
                </a:lnTo>
                <a:lnTo>
                  <a:pt x="3260690" y="60290"/>
                </a:lnTo>
                <a:lnTo>
                  <a:pt x="3200400" y="2838659"/>
                </a:lnTo>
                <a:lnTo>
                  <a:pt x="1060101" y="3084844"/>
                </a:lnTo>
                <a:lnTo>
                  <a:pt x="10048" y="2602523"/>
                </a:lnTo>
                <a:cubicBezTo>
                  <a:pt x="11723" y="2287675"/>
                  <a:pt x="13397" y="1972826"/>
                  <a:pt x="15072" y="1657978"/>
                </a:cubicBezTo>
                <a:lnTo>
                  <a:pt x="738553" y="1632858"/>
                </a:lnTo>
                <a:cubicBezTo>
                  <a:pt x="736878" y="1374950"/>
                  <a:pt x="735204" y="1117042"/>
                  <a:pt x="733529" y="859134"/>
                </a:cubicBezTo>
                <a:lnTo>
                  <a:pt x="15073" y="808892"/>
                </a:lnTo>
                <a:lnTo>
                  <a:pt x="0" y="100483"/>
                </a:lnTo>
                <a:close/>
              </a:path>
            </a:pathLst>
          </a:custGeom>
          <a:blipFill rotWithShape="1">
            <a:blip r:embed="rId3">
              <a:alphaModFix/>
            </a:blip>
            <a:stretch>
              <a:fillRect l="-999" t="-999" r="-999" b="-1999"/>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7598" name="Google Shape;57598;p205"/>
          <p:cNvSpPr/>
          <p:nvPr/>
        </p:nvSpPr>
        <p:spPr>
          <a:xfrm>
            <a:off x="6681937" y="4589608"/>
            <a:ext cx="1682969" cy="1396115"/>
          </a:xfrm>
          <a:custGeom>
            <a:avLst/>
            <a:gdLst/>
            <a:ahLst/>
            <a:cxnLst/>
            <a:rect l="l" t="t" r="r" b="b"/>
            <a:pathLst>
              <a:path w="3365938" h="2806262" extrusionOk="0">
                <a:moveTo>
                  <a:pt x="0" y="23648"/>
                </a:moveTo>
                <a:lnTo>
                  <a:pt x="1679027" y="0"/>
                </a:lnTo>
                <a:lnTo>
                  <a:pt x="2293883" y="70945"/>
                </a:lnTo>
                <a:lnTo>
                  <a:pt x="2293883" y="906517"/>
                </a:lnTo>
                <a:lnTo>
                  <a:pt x="2506717" y="882869"/>
                </a:lnTo>
                <a:lnTo>
                  <a:pt x="3365938" y="1174531"/>
                </a:lnTo>
                <a:lnTo>
                  <a:pt x="3350172" y="2443655"/>
                </a:lnTo>
                <a:lnTo>
                  <a:pt x="307427" y="2806262"/>
                </a:lnTo>
                <a:lnTo>
                  <a:pt x="47296" y="2120462"/>
                </a:lnTo>
                <a:lnTo>
                  <a:pt x="0" y="23648"/>
                </a:lnTo>
                <a:close/>
              </a:path>
            </a:pathLst>
          </a:custGeom>
          <a:blipFill rotWithShape="1">
            <a:blip r:embed="rId4">
              <a:alphaModFix/>
            </a:blip>
            <a:stretch>
              <a:fillRect l="-1999" t="-1999" r="-1999" b="-1999"/>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7599" name="Google Shape;57599;p205"/>
          <p:cNvSpPr/>
          <p:nvPr/>
        </p:nvSpPr>
        <p:spPr>
          <a:xfrm>
            <a:off x="251520" y="4725144"/>
            <a:ext cx="3127426" cy="969784"/>
          </a:xfrm>
          <a:custGeom>
            <a:avLst/>
            <a:gdLst/>
            <a:ahLst/>
            <a:cxnLst/>
            <a:rect l="l" t="t" r="r" b="b"/>
            <a:pathLst>
              <a:path w="6911439" h="2119746" extrusionOk="0">
                <a:moveTo>
                  <a:pt x="0" y="391886"/>
                </a:moveTo>
                <a:lnTo>
                  <a:pt x="249382" y="0"/>
                </a:lnTo>
                <a:lnTo>
                  <a:pt x="6911439" y="469076"/>
                </a:lnTo>
                <a:lnTo>
                  <a:pt x="6887688" y="1246910"/>
                </a:lnTo>
                <a:lnTo>
                  <a:pt x="5551714" y="1347850"/>
                </a:lnTo>
                <a:lnTo>
                  <a:pt x="4699661" y="1307771"/>
                </a:lnTo>
                <a:lnTo>
                  <a:pt x="4702628" y="2072245"/>
                </a:lnTo>
                <a:lnTo>
                  <a:pt x="302821" y="2119746"/>
                </a:lnTo>
                <a:lnTo>
                  <a:pt x="47501" y="2042556"/>
                </a:lnTo>
                <a:lnTo>
                  <a:pt x="0" y="391886"/>
                </a:lnTo>
                <a:close/>
              </a:path>
            </a:pathLst>
          </a:custGeom>
          <a:blipFill rotWithShape="1">
            <a:blip r:embed="rId5">
              <a:alphaModFix/>
            </a:blip>
            <a:stretch>
              <a:fillRect l="-999" t="-1999" r="-999" b="-1999"/>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57600" name="Google Shape;57600;p205"/>
          <p:cNvPicPr preferRelativeResize="0"/>
          <p:nvPr/>
        </p:nvPicPr>
        <p:blipFill rotWithShape="1">
          <a:blip r:embed="rId6">
            <a:alphaModFix/>
          </a:blip>
          <a:srcRect/>
          <a:stretch/>
        </p:blipFill>
        <p:spPr>
          <a:xfrm>
            <a:off x="1955562" y="2060848"/>
            <a:ext cx="1920875" cy="1201737"/>
          </a:xfrm>
          <a:prstGeom prst="rect">
            <a:avLst/>
          </a:prstGeom>
          <a:noFill/>
          <a:ln>
            <a:noFill/>
          </a:ln>
        </p:spPr>
      </p:pic>
      <p:grpSp>
        <p:nvGrpSpPr>
          <p:cNvPr id="3" name="群組 2"/>
          <p:cNvGrpSpPr/>
          <p:nvPr/>
        </p:nvGrpSpPr>
        <p:grpSpPr>
          <a:xfrm>
            <a:off x="5269233" y="1939395"/>
            <a:ext cx="2411976" cy="1533976"/>
            <a:chOff x="4788024" y="2060848"/>
            <a:chExt cx="2411976" cy="1533976"/>
          </a:xfrm>
        </p:grpSpPr>
        <p:pic>
          <p:nvPicPr>
            <p:cNvPr id="57596" name="Google Shape;57596;p205"/>
            <p:cNvPicPr preferRelativeResize="0"/>
            <p:nvPr/>
          </p:nvPicPr>
          <p:blipFill rotWithShape="1">
            <a:blip r:embed="rId7">
              <a:alphaModFix/>
            </a:blip>
            <a:srcRect/>
            <a:stretch/>
          </p:blipFill>
          <p:spPr>
            <a:xfrm>
              <a:off x="4788024" y="2060848"/>
              <a:ext cx="2411976" cy="1533976"/>
            </a:xfrm>
            <a:prstGeom prst="rect">
              <a:avLst/>
            </a:prstGeom>
            <a:noFill/>
            <a:ln>
              <a:noFill/>
            </a:ln>
          </p:spPr>
        </p:pic>
        <p:sp>
          <p:nvSpPr>
            <p:cNvPr id="15" name="Google Shape;57593;p205"/>
            <p:cNvSpPr/>
            <p:nvPr/>
          </p:nvSpPr>
          <p:spPr>
            <a:xfrm>
              <a:off x="5245100" y="2169160"/>
              <a:ext cx="1816100" cy="668020"/>
            </a:xfrm>
            <a:prstGeom prst="roundRect">
              <a:avLst>
                <a:gd name="adj" fmla="val 16667"/>
              </a:avLst>
            </a:prstGeom>
            <a:solidFill>
              <a:srgbClr val="3333CC"/>
            </a:solidFill>
            <a:ln w="12700" cap="flat" cmpd="sng">
              <a:no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72000" rIns="91425" bIns="45700" anchor="ctr" anchorCtr="0">
              <a:noAutofit/>
            </a:bodyPr>
            <a:lstStyle/>
            <a:p>
              <a:pPr lvl="0" algn="ctr"/>
              <a:r>
                <a:rPr lang="en-US" altLang="zh-TW" sz="2000" dirty="0" smtClean="0">
                  <a:solidFill>
                    <a:schemeClr val="bg1"/>
                  </a:solidFill>
                  <a:latin typeface="Calibri"/>
                  <a:ea typeface="Calibri"/>
                  <a:cs typeface="Calibri"/>
                </a:rPr>
                <a:t>MOBILE</a:t>
              </a:r>
              <a:r>
                <a:rPr lang="zh-TW" altLang="en-US" sz="2000" dirty="0" smtClean="0">
                  <a:solidFill>
                    <a:schemeClr val="bg1"/>
                  </a:solidFill>
                  <a:latin typeface="Calibri"/>
                  <a:ea typeface="Calibri"/>
                  <a:cs typeface="Calibri"/>
                </a:rPr>
                <a:t> </a:t>
              </a:r>
              <a:r>
                <a:rPr lang="en-US" altLang="zh-TW" sz="2000" dirty="0" smtClean="0">
                  <a:solidFill>
                    <a:schemeClr val="bg1"/>
                  </a:solidFill>
                  <a:latin typeface="Calibri"/>
                  <a:ea typeface="Calibri"/>
                  <a:cs typeface="Calibri"/>
                </a:rPr>
                <a:t>NETW</a:t>
              </a:r>
              <a:r>
                <a:rPr lang="en-US" altLang="zh-TW" sz="1800" dirty="0" smtClean="0">
                  <a:solidFill>
                    <a:schemeClr val="bg1"/>
                  </a:solidFill>
                  <a:latin typeface="Calibri"/>
                  <a:ea typeface="Calibri"/>
                  <a:cs typeface="Calibri"/>
                </a:rPr>
                <a:t>ORK</a:t>
              </a:r>
              <a:endParaRPr sz="1800" dirty="0">
                <a:solidFill>
                  <a:schemeClr val="bg1"/>
                </a:solidFill>
                <a:latin typeface="Calibri"/>
                <a:ea typeface="Calibri"/>
                <a:cs typeface="Calibri"/>
                <a:sym typeface="Calibri"/>
              </a:endParaRPr>
            </a:p>
          </p:txBody>
        </p:sp>
      </p:gr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7604"/>
        <p:cNvGrpSpPr/>
        <p:nvPr/>
      </p:nvGrpSpPr>
      <p:grpSpPr>
        <a:xfrm>
          <a:off x="0" y="0"/>
          <a:ext cx="0" cy="0"/>
          <a:chOff x="0" y="0"/>
          <a:chExt cx="0" cy="0"/>
        </a:xfrm>
      </p:grpSpPr>
      <p:cxnSp>
        <p:nvCxnSpPr>
          <p:cNvPr id="57605" name="Google Shape;57605;p206"/>
          <p:cNvCxnSpPr/>
          <p:nvPr/>
        </p:nvCxnSpPr>
        <p:spPr>
          <a:xfrm>
            <a:off x="432000" y="4340553"/>
            <a:ext cx="8280000" cy="0"/>
          </a:xfrm>
          <a:prstGeom prst="straightConnector1">
            <a:avLst/>
          </a:prstGeom>
          <a:noFill/>
          <a:ln w="9525" cap="flat" cmpd="sng">
            <a:solidFill>
              <a:schemeClr val="accent1"/>
            </a:solidFill>
            <a:prstDash val="dash"/>
            <a:round/>
            <a:headEnd type="none" w="sm" len="sm"/>
            <a:tailEnd type="none" w="sm" len="sm"/>
          </a:ln>
        </p:spPr>
      </p:cxnSp>
      <p:cxnSp>
        <p:nvCxnSpPr>
          <p:cNvPr id="57606" name="Google Shape;57606;p206"/>
          <p:cNvCxnSpPr/>
          <p:nvPr/>
        </p:nvCxnSpPr>
        <p:spPr>
          <a:xfrm>
            <a:off x="432000" y="4856885"/>
            <a:ext cx="8280000" cy="0"/>
          </a:xfrm>
          <a:prstGeom prst="straightConnector1">
            <a:avLst/>
          </a:prstGeom>
          <a:noFill/>
          <a:ln w="9525" cap="flat" cmpd="sng">
            <a:solidFill>
              <a:schemeClr val="accent1"/>
            </a:solidFill>
            <a:prstDash val="dash"/>
            <a:round/>
            <a:headEnd type="none" w="sm" len="sm"/>
            <a:tailEnd type="none" w="sm" len="sm"/>
          </a:ln>
        </p:spPr>
      </p:cxnSp>
      <p:cxnSp>
        <p:nvCxnSpPr>
          <p:cNvPr id="57607" name="Google Shape;57607;p206"/>
          <p:cNvCxnSpPr/>
          <p:nvPr/>
        </p:nvCxnSpPr>
        <p:spPr>
          <a:xfrm>
            <a:off x="432000" y="5373216"/>
            <a:ext cx="8280000" cy="0"/>
          </a:xfrm>
          <a:prstGeom prst="straightConnector1">
            <a:avLst/>
          </a:prstGeom>
          <a:noFill/>
          <a:ln w="9525" cap="flat" cmpd="sng">
            <a:solidFill>
              <a:schemeClr val="accent1"/>
            </a:solidFill>
            <a:prstDash val="dash"/>
            <a:round/>
            <a:headEnd type="none" w="sm" len="sm"/>
            <a:tailEnd type="none" w="sm" len="sm"/>
          </a:ln>
        </p:spPr>
      </p:cxnSp>
      <p:sp>
        <p:nvSpPr>
          <p:cNvPr id="57608" name="Google Shape;57608;p206"/>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3200" dirty="0"/>
              <a:t>Industry positioning</a:t>
            </a:r>
            <a:endParaRPr sz="3200" dirty="0">
              <a:solidFill>
                <a:srgbClr val="FF0000"/>
              </a:solidFill>
            </a:endParaRPr>
          </a:p>
        </p:txBody>
      </p:sp>
      <p:sp>
        <p:nvSpPr>
          <p:cNvPr id="57609" name="Google Shape;57609;p206"/>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t>11</a:t>
            </a:fld>
            <a:endParaRPr>
              <a:solidFill>
                <a:srgbClr val="FFFFFF"/>
              </a:solidFill>
            </a:endParaRPr>
          </a:p>
        </p:txBody>
      </p:sp>
      <p:pic>
        <p:nvPicPr>
          <p:cNvPr id="57610" name="Google Shape;57610;p206" descr="users.jpg"/>
          <p:cNvPicPr preferRelativeResize="0"/>
          <p:nvPr/>
        </p:nvPicPr>
        <p:blipFill rotWithShape="1">
          <a:blip r:embed="rId3">
            <a:alphaModFix/>
          </a:blip>
          <a:srcRect/>
          <a:stretch/>
        </p:blipFill>
        <p:spPr>
          <a:xfrm>
            <a:off x="6647291" y="1149566"/>
            <a:ext cx="401248" cy="401248"/>
          </a:xfrm>
          <a:prstGeom prst="rect">
            <a:avLst/>
          </a:prstGeom>
          <a:noFill/>
          <a:ln>
            <a:noFill/>
          </a:ln>
        </p:spPr>
      </p:pic>
      <p:pic>
        <p:nvPicPr>
          <p:cNvPr id="57611" name="Google Shape;57611;p206" descr="laptop.icns"/>
          <p:cNvPicPr preferRelativeResize="0"/>
          <p:nvPr/>
        </p:nvPicPr>
        <p:blipFill rotWithShape="1">
          <a:blip r:embed="rId4">
            <a:alphaModFix/>
          </a:blip>
          <a:srcRect/>
          <a:stretch/>
        </p:blipFill>
        <p:spPr>
          <a:xfrm>
            <a:off x="5789419" y="1149566"/>
            <a:ext cx="401248" cy="401248"/>
          </a:xfrm>
          <a:prstGeom prst="rect">
            <a:avLst/>
          </a:prstGeom>
          <a:noFill/>
          <a:ln>
            <a:noFill/>
          </a:ln>
        </p:spPr>
      </p:pic>
      <p:pic>
        <p:nvPicPr>
          <p:cNvPr id="57612" name="Google Shape;57612;p206" descr="iphone.icns"/>
          <p:cNvPicPr preferRelativeResize="0"/>
          <p:nvPr/>
        </p:nvPicPr>
        <p:blipFill rotWithShape="1">
          <a:blip r:embed="rId5">
            <a:alphaModFix/>
          </a:blip>
          <a:srcRect/>
          <a:stretch/>
        </p:blipFill>
        <p:spPr>
          <a:xfrm>
            <a:off x="4931547" y="1149566"/>
            <a:ext cx="401248" cy="401248"/>
          </a:xfrm>
          <a:prstGeom prst="rect">
            <a:avLst/>
          </a:prstGeom>
          <a:noFill/>
          <a:ln>
            <a:noFill/>
          </a:ln>
        </p:spPr>
      </p:pic>
      <p:pic>
        <p:nvPicPr>
          <p:cNvPr id="57613" name="Google Shape;57613;p206" descr="telephone.icns"/>
          <p:cNvPicPr preferRelativeResize="0"/>
          <p:nvPr/>
        </p:nvPicPr>
        <p:blipFill rotWithShape="1">
          <a:blip r:embed="rId6">
            <a:alphaModFix/>
          </a:blip>
          <a:srcRect/>
          <a:stretch/>
        </p:blipFill>
        <p:spPr>
          <a:xfrm>
            <a:off x="3215803" y="1149566"/>
            <a:ext cx="401248" cy="401248"/>
          </a:xfrm>
          <a:prstGeom prst="rect">
            <a:avLst/>
          </a:prstGeom>
          <a:noFill/>
          <a:ln>
            <a:noFill/>
          </a:ln>
        </p:spPr>
      </p:pic>
      <p:pic>
        <p:nvPicPr>
          <p:cNvPr id="57614" name="Google Shape;57614;p206" descr="monitor.icns"/>
          <p:cNvPicPr preferRelativeResize="0"/>
          <p:nvPr/>
        </p:nvPicPr>
        <p:blipFill rotWithShape="1">
          <a:blip r:embed="rId7">
            <a:alphaModFix/>
          </a:blip>
          <a:srcRect/>
          <a:stretch/>
        </p:blipFill>
        <p:spPr>
          <a:xfrm>
            <a:off x="7505163" y="1149566"/>
            <a:ext cx="401248" cy="401248"/>
          </a:xfrm>
          <a:prstGeom prst="rect">
            <a:avLst/>
          </a:prstGeom>
          <a:noFill/>
          <a:ln>
            <a:noFill/>
          </a:ln>
        </p:spPr>
      </p:pic>
      <p:pic>
        <p:nvPicPr>
          <p:cNvPr id="57615" name="Google Shape;57615;p206" descr="mobile_phone.icns"/>
          <p:cNvPicPr preferRelativeResize="0"/>
          <p:nvPr/>
        </p:nvPicPr>
        <p:blipFill rotWithShape="1">
          <a:blip r:embed="rId8">
            <a:alphaModFix/>
          </a:blip>
          <a:srcRect/>
          <a:stretch/>
        </p:blipFill>
        <p:spPr>
          <a:xfrm>
            <a:off x="4073675" y="1149566"/>
            <a:ext cx="401248" cy="401248"/>
          </a:xfrm>
          <a:prstGeom prst="rect">
            <a:avLst/>
          </a:prstGeom>
          <a:noFill/>
          <a:ln>
            <a:noFill/>
          </a:ln>
        </p:spPr>
      </p:pic>
      <p:sp>
        <p:nvSpPr>
          <p:cNvPr id="57616" name="Google Shape;57616;p206"/>
          <p:cNvSpPr/>
          <p:nvPr/>
        </p:nvSpPr>
        <p:spPr>
          <a:xfrm>
            <a:off x="7067291" y="4500046"/>
            <a:ext cx="1800000" cy="2095800"/>
          </a:xfrm>
          <a:prstGeom prst="roundRect">
            <a:avLst>
              <a:gd name="adj" fmla="val 4066"/>
            </a:avLst>
          </a:prstGeom>
          <a:solidFill>
            <a:schemeClr val="lt1"/>
          </a:solidFill>
          <a:ln w="9525" cap="flat" cmpd="sng">
            <a:solidFill>
              <a:schemeClr val="accent5"/>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b="1" dirty="0">
                <a:solidFill>
                  <a:srgbClr val="000000"/>
                </a:solidFill>
                <a:latin typeface="Arial" panose="020B0604020202020204" pitchFamily="34" charset="0"/>
                <a:ea typeface="Calibri"/>
                <a:cs typeface="Arial" panose="020B0604020202020204" pitchFamily="34" charset="0"/>
                <a:sym typeface="Calibri"/>
              </a:rPr>
              <a:t>System </a:t>
            </a:r>
            <a:r>
              <a:rPr lang="en-US" b="1" dirty="0" smtClean="0">
                <a:solidFill>
                  <a:srgbClr val="000000"/>
                </a:solidFill>
                <a:latin typeface="Arial" panose="020B0604020202020204" pitchFamily="34" charset="0"/>
                <a:ea typeface="Calibri"/>
                <a:cs typeface="Arial" panose="020B0604020202020204" pitchFamily="34" charset="0"/>
                <a:sym typeface="Calibri"/>
              </a:rPr>
              <a:t>Suppli</a:t>
            </a:r>
            <a:r>
              <a:rPr lang="en-US" sz="1600" b="1" dirty="0" smtClean="0">
                <a:solidFill>
                  <a:srgbClr val="000000"/>
                </a:solidFill>
                <a:latin typeface="Arial" panose="020B0604020202020204" pitchFamily="34" charset="0"/>
                <a:ea typeface="Calibri"/>
                <a:cs typeface="Arial" panose="020B0604020202020204" pitchFamily="34" charset="0"/>
                <a:sym typeface="Calibri"/>
              </a:rPr>
              <a:t>er</a:t>
            </a:r>
            <a:endParaRPr sz="1600" b="1" dirty="0">
              <a:solidFill>
                <a:srgbClr val="000000"/>
              </a:solidFill>
              <a:latin typeface="Arial" panose="020B0604020202020204" pitchFamily="34" charset="0"/>
              <a:ea typeface="Arimo"/>
              <a:cs typeface="Arial" panose="020B0604020202020204" pitchFamily="34" charset="0"/>
              <a:sym typeface="Arimo"/>
            </a:endParaRPr>
          </a:p>
        </p:txBody>
      </p:sp>
      <p:pic>
        <p:nvPicPr>
          <p:cNvPr id="57617" name="Google Shape;57617;p206"/>
          <p:cNvPicPr preferRelativeResize="0"/>
          <p:nvPr/>
        </p:nvPicPr>
        <p:blipFill rotWithShape="1">
          <a:blip r:embed="rId9">
            <a:alphaModFix/>
          </a:blip>
          <a:srcRect/>
          <a:stretch/>
        </p:blipFill>
        <p:spPr>
          <a:xfrm>
            <a:off x="7300097" y="5574480"/>
            <a:ext cx="1475683" cy="334921"/>
          </a:xfrm>
          <a:prstGeom prst="rect">
            <a:avLst/>
          </a:prstGeom>
          <a:noFill/>
          <a:ln>
            <a:noFill/>
          </a:ln>
        </p:spPr>
      </p:pic>
      <p:pic>
        <p:nvPicPr>
          <p:cNvPr id="57618" name="Google Shape;57618;p206"/>
          <p:cNvPicPr preferRelativeResize="0"/>
          <p:nvPr/>
        </p:nvPicPr>
        <p:blipFill rotWithShape="1">
          <a:blip r:embed="rId10">
            <a:alphaModFix/>
          </a:blip>
          <a:srcRect/>
          <a:stretch/>
        </p:blipFill>
        <p:spPr>
          <a:xfrm>
            <a:off x="7308307" y="6165306"/>
            <a:ext cx="1225723" cy="334921"/>
          </a:xfrm>
          <a:prstGeom prst="rect">
            <a:avLst/>
          </a:prstGeom>
          <a:noFill/>
          <a:ln>
            <a:noFill/>
          </a:ln>
        </p:spPr>
      </p:pic>
      <p:pic>
        <p:nvPicPr>
          <p:cNvPr id="57619" name="Google Shape;57619;p206" descr="imagine.png"/>
          <p:cNvPicPr preferRelativeResize="0"/>
          <p:nvPr/>
        </p:nvPicPr>
        <p:blipFill rotWithShape="1">
          <a:blip r:embed="rId11">
            <a:alphaModFix/>
          </a:blip>
          <a:srcRect/>
          <a:stretch/>
        </p:blipFill>
        <p:spPr>
          <a:xfrm>
            <a:off x="7447007" y="5126599"/>
            <a:ext cx="918807" cy="246619"/>
          </a:xfrm>
          <a:prstGeom prst="rect">
            <a:avLst/>
          </a:prstGeom>
          <a:noFill/>
          <a:ln>
            <a:noFill/>
          </a:ln>
        </p:spPr>
      </p:pic>
      <p:grpSp>
        <p:nvGrpSpPr>
          <p:cNvPr id="57620" name="Google Shape;57620;p206"/>
          <p:cNvGrpSpPr/>
          <p:nvPr/>
        </p:nvGrpSpPr>
        <p:grpSpPr>
          <a:xfrm>
            <a:off x="1667291" y="2276952"/>
            <a:ext cx="7200000" cy="720000"/>
            <a:chOff x="1667291" y="2984083"/>
            <a:chExt cx="7200000" cy="720000"/>
          </a:xfrm>
        </p:grpSpPr>
        <p:pic>
          <p:nvPicPr>
            <p:cNvPr id="57621" name="Google Shape;57621;p206"/>
            <p:cNvPicPr preferRelativeResize="0"/>
            <p:nvPr/>
          </p:nvPicPr>
          <p:blipFill rotWithShape="1">
            <a:blip r:embed="rId12">
              <a:alphaModFix/>
            </a:blip>
            <a:srcRect/>
            <a:stretch/>
          </p:blipFill>
          <p:spPr>
            <a:xfrm>
              <a:off x="3249604" y="3071465"/>
              <a:ext cx="469014" cy="212979"/>
            </a:xfrm>
            <a:prstGeom prst="rect">
              <a:avLst/>
            </a:prstGeom>
            <a:noFill/>
            <a:ln>
              <a:noFill/>
            </a:ln>
          </p:spPr>
        </p:pic>
        <p:pic>
          <p:nvPicPr>
            <p:cNvPr id="57622" name="Google Shape;57622;p206" descr="http://www.hya.com.tw/images/flogo.gif"/>
            <p:cNvPicPr preferRelativeResize="0"/>
            <p:nvPr/>
          </p:nvPicPr>
          <p:blipFill rotWithShape="1">
            <a:blip r:embed="rId13">
              <a:alphaModFix/>
            </a:blip>
            <a:srcRect/>
            <a:stretch/>
          </p:blipFill>
          <p:spPr>
            <a:xfrm>
              <a:off x="5853959" y="3024402"/>
              <a:ext cx="311175" cy="373410"/>
            </a:xfrm>
            <a:prstGeom prst="rect">
              <a:avLst/>
            </a:prstGeom>
            <a:noFill/>
            <a:ln>
              <a:noFill/>
            </a:ln>
          </p:spPr>
        </p:pic>
        <p:pic>
          <p:nvPicPr>
            <p:cNvPr id="57623" name="Google Shape;57623;p206"/>
            <p:cNvPicPr preferRelativeResize="0"/>
            <p:nvPr/>
          </p:nvPicPr>
          <p:blipFill rotWithShape="1">
            <a:blip r:embed="rId14">
              <a:alphaModFix/>
            </a:blip>
            <a:srcRect/>
            <a:stretch/>
          </p:blipFill>
          <p:spPr>
            <a:xfrm>
              <a:off x="6331993" y="3044302"/>
              <a:ext cx="586012" cy="308666"/>
            </a:xfrm>
            <a:prstGeom prst="rect">
              <a:avLst/>
            </a:prstGeom>
            <a:noFill/>
            <a:ln>
              <a:noFill/>
            </a:ln>
          </p:spPr>
        </p:pic>
        <p:pic>
          <p:nvPicPr>
            <p:cNvPr id="57624" name="Google Shape;57624;p206"/>
            <p:cNvPicPr preferRelativeResize="0"/>
            <p:nvPr/>
          </p:nvPicPr>
          <p:blipFill rotWithShape="1">
            <a:blip r:embed="rId15">
              <a:alphaModFix/>
            </a:blip>
            <a:srcRect/>
            <a:stretch/>
          </p:blipFill>
          <p:spPr>
            <a:xfrm>
              <a:off x="5220072" y="3359465"/>
              <a:ext cx="648000" cy="339843"/>
            </a:xfrm>
            <a:prstGeom prst="rect">
              <a:avLst/>
            </a:prstGeom>
            <a:noFill/>
            <a:ln>
              <a:noFill/>
            </a:ln>
          </p:spPr>
        </p:pic>
        <p:pic>
          <p:nvPicPr>
            <p:cNvPr id="57625" name="Google Shape;57625;p206"/>
            <p:cNvPicPr preferRelativeResize="0"/>
            <p:nvPr/>
          </p:nvPicPr>
          <p:blipFill rotWithShape="1">
            <a:blip r:embed="rId16">
              <a:alphaModFix/>
            </a:blip>
            <a:srcRect/>
            <a:stretch/>
          </p:blipFill>
          <p:spPr>
            <a:xfrm>
              <a:off x="3257960" y="3363251"/>
              <a:ext cx="540747" cy="259108"/>
            </a:xfrm>
            <a:prstGeom prst="rect">
              <a:avLst/>
            </a:prstGeom>
            <a:noFill/>
            <a:ln>
              <a:noFill/>
            </a:ln>
          </p:spPr>
        </p:pic>
        <p:pic>
          <p:nvPicPr>
            <p:cNvPr id="57626" name="Google Shape;57626;p206"/>
            <p:cNvPicPr preferRelativeResize="0"/>
            <p:nvPr/>
          </p:nvPicPr>
          <p:blipFill rotWithShape="1">
            <a:blip r:embed="rId17">
              <a:alphaModFix/>
            </a:blip>
            <a:srcRect/>
            <a:stretch/>
          </p:blipFill>
          <p:spPr>
            <a:xfrm>
              <a:off x="7380312" y="3280652"/>
              <a:ext cx="657627" cy="380212"/>
            </a:xfrm>
            <a:prstGeom prst="rect">
              <a:avLst/>
            </a:prstGeom>
            <a:noFill/>
            <a:ln>
              <a:noFill/>
            </a:ln>
          </p:spPr>
        </p:pic>
        <p:pic>
          <p:nvPicPr>
            <p:cNvPr id="57627" name="Google Shape;57627;p206"/>
            <p:cNvPicPr preferRelativeResize="0"/>
            <p:nvPr/>
          </p:nvPicPr>
          <p:blipFill rotWithShape="1">
            <a:blip r:embed="rId18">
              <a:alphaModFix/>
            </a:blip>
            <a:srcRect/>
            <a:stretch/>
          </p:blipFill>
          <p:spPr>
            <a:xfrm>
              <a:off x="6732240" y="3367220"/>
              <a:ext cx="575071" cy="255587"/>
            </a:xfrm>
            <a:prstGeom prst="rect">
              <a:avLst/>
            </a:prstGeom>
            <a:noFill/>
            <a:ln>
              <a:noFill/>
            </a:ln>
          </p:spPr>
        </p:pic>
        <p:pic>
          <p:nvPicPr>
            <p:cNvPr id="57628" name="Google Shape;57628;p206"/>
            <p:cNvPicPr preferRelativeResize="0"/>
            <p:nvPr/>
          </p:nvPicPr>
          <p:blipFill rotWithShape="1">
            <a:blip r:embed="rId19">
              <a:alphaModFix/>
            </a:blip>
            <a:srcRect/>
            <a:stretch/>
          </p:blipFill>
          <p:spPr>
            <a:xfrm>
              <a:off x="6012160" y="3383095"/>
              <a:ext cx="580589" cy="241505"/>
            </a:xfrm>
            <a:prstGeom prst="rect">
              <a:avLst/>
            </a:prstGeom>
            <a:noFill/>
            <a:ln>
              <a:noFill/>
            </a:ln>
          </p:spPr>
        </p:pic>
        <p:pic>
          <p:nvPicPr>
            <p:cNvPr id="57629" name="Google Shape;57629;p206"/>
            <p:cNvPicPr preferRelativeResize="0"/>
            <p:nvPr/>
          </p:nvPicPr>
          <p:blipFill rotWithShape="1">
            <a:blip r:embed="rId20">
              <a:alphaModFix/>
            </a:blip>
            <a:srcRect/>
            <a:stretch/>
          </p:blipFill>
          <p:spPr>
            <a:xfrm>
              <a:off x="3851920" y="3324357"/>
              <a:ext cx="486532" cy="328110"/>
            </a:xfrm>
            <a:prstGeom prst="rect">
              <a:avLst/>
            </a:prstGeom>
            <a:noFill/>
            <a:ln>
              <a:noFill/>
            </a:ln>
          </p:spPr>
        </p:pic>
        <p:pic>
          <p:nvPicPr>
            <p:cNvPr id="57630" name="Google Shape;57630;p206"/>
            <p:cNvPicPr preferRelativeResize="0"/>
            <p:nvPr/>
          </p:nvPicPr>
          <p:blipFill rotWithShape="1">
            <a:blip r:embed="rId21">
              <a:alphaModFix/>
            </a:blip>
            <a:srcRect/>
            <a:stretch/>
          </p:blipFill>
          <p:spPr>
            <a:xfrm>
              <a:off x="8100392" y="3350383"/>
              <a:ext cx="542936" cy="271468"/>
            </a:xfrm>
            <a:prstGeom prst="rect">
              <a:avLst/>
            </a:prstGeom>
            <a:noFill/>
            <a:ln>
              <a:noFill/>
            </a:ln>
          </p:spPr>
        </p:pic>
        <p:pic>
          <p:nvPicPr>
            <p:cNvPr id="57631" name="Google Shape;57631;p206"/>
            <p:cNvPicPr preferRelativeResize="0"/>
            <p:nvPr/>
          </p:nvPicPr>
          <p:blipFill rotWithShape="1">
            <a:blip r:embed="rId22">
              <a:alphaModFix/>
            </a:blip>
            <a:srcRect/>
            <a:stretch/>
          </p:blipFill>
          <p:spPr>
            <a:xfrm>
              <a:off x="4499992" y="3341465"/>
              <a:ext cx="540000" cy="293558"/>
            </a:xfrm>
            <a:prstGeom prst="rect">
              <a:avLst/>
            </a:prstGeom>
            <a:noFill/>
            <a:ln>
              <a:noFill/>
            </a:ln>
          </p:spPr>
        </p:pic>
        <p:pic>
          <p:nvPicPr>
            <p:cNvPr id="57632" name="Google Shape;57632;p206"/>
            <p:cNvPicPr preferRelativeResize="0"/>
            <p:nvPr/>
          </p:nvPicPr>
          <p:blipFill rotWithShape="1">
            <a:blip r:embed="rId23">
              <a:alphaModFix/>
            </a:blip>
            <a:srcRect/>
            <a:stretch/>
          </p:blipFill>
          <p:spPr>
            <a:xfrm>
              <a:off x="4927280" y="3063621"/>
              <a:ext cx="759820" cy="212979"/>
            </a:xfrm>
            <a:prstGeom prst="rect">
              <a:avLst/>
            </a:prstGeom>
            <a:noFill/>
            <a:ln>
              <a:noFill/>
            </a:ln>
          </p:spPr>
        </p:pic>
        <p:pic>
          <p:nvPicPr>
            <p:cNvPr id="57633" name="Google Shape;57633;p206"/>
            <p:cNvPicPr preferRelativeResize="0"/>
            <p:nvPr/>
          </p:nvPicPr>
          <p:blipFill rotWithShape="1">
            <a:blip r:embed="rId24">
              <a:alphaModFix/>
            </a:blip>
            <a:srcRect/>
            <a:stretch/>
          </p:blipFill>
          <p:spPr>
            <a:xfrm>
              <a:off x="3885477" y="3071465"/>
              <a:ext cx="874944" cy="212979"/>
            </a:xfrm>
            <a:prstGeom prst="rect">
              <a:avLst/>
            </a:prstGeom>
            <a:noFill/>
            <a:ln>
              <a:noFill/>
            </a:ln>
          </p:spPr>
        </p:pic>
        <p:sp>
          <p:nvSpPr>
            <p:cNvPr id="57634" name="Google Shape;57634;p206"/>
            <p:cNvSpPr/>
            <p:nvPr/>
          </p:nvSpPr>
          <p:spPr>
            <a:xfrm>
              <a:off x="1667291" y="2984083"/>
              <a:ext cx="7200000" cy="720000"/>
            </a:xfrm>
            <a:prstGeom prst="roundRect">
              <a:avLst>
                <a:gd name="adj" fmla="val 9236"/>
              </a:avLst>
            </a:prstGeom>
            <a:noFill/>
            <a:ln w="9525"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rgbClr val="000000"/>
                </a:solidFill>
                <a:latin typeface="Arimo"/>
                <a:ea typeface="Arimo"/>
                <a:cs typeface="Arimo"/>
                <a:sym typeface="Arimo"/>
              </a:endParaRPr>
            </a:p>
          </p:txBody>
        </p:sp>
      </p:grpSp>
      <p:sp>
        <p:nvSpPr>
          <p:cNvPr id="57635" name="Google Shape;57635;p206"/>
          <p:cNvSpPr/>
          <p:nvPr/>
        </p:nvSpPr>
        <p:spPr>
          <a:xfrm>
            <a:off x="1667291" y="1766221"/>
            <a:ext cx="7200000" cy="396000"/>
          </a:xfrm>
          <a:prstGeom prst="roundRect">
            <a:avLst>
              <a:gd name="adj" fmla="val 16667"/>
            </a:avLst>
          </a:prstGeom>
          <a:noFill/>
          <a:ln w="9525"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1" dirty="0">
                <a:solidFill>
                  <a:srgbClr val="000000"/>
                </a:solidFill>
                <a:latin typeface="Arial" panose="020B0604020202020204" pitchFamily="34" charset="0"/>
                <a:ea typeface="Arimo"/>
                <a:cs typeface="Arial" panose="020B0604020202020204" pitchFamily="34" charset="0"/>
                <a:sym typeface="Arimo"/>
              </a:rPr>
              <a:t>Telecom operator</a:t>
            </a:r>
            <a:endParaRPr sz="1200" b="1" dirty="0">
              <a:solidFill>
                <a:srgbClr val="000000"/>
              </a:solidFill>
              <a:latin typeface="Arial" panose="020B0604020202020204" pitchFamily="34" charset="0"/>
              <a:ea typeface="Arimo"/>
              <a:cs typeface="Arial" panose="020B0604020202020204" pitchFamily="34" charset="0"/>
              <a:sym typeface="Arimo"/>
            </a:endParaRPr>
          </a:p>
        </p:txBody>
      </p:sp>
      <p:pic>
        <p:nvPicPr>
          <p:cNvPr id="57636" name="Google Shape;57636;p206"/>
          <p:cNvPicPr preferRelativeResize="0"/>
          <p:nvPr/>
        </p:nvPicPr>
        <p:blipFill rotWithShape="1">
          <a:blip r:embed="rId25">
            <a:alphaModFix/>
          </a:blip>
          <a:srcRect/>
          <a:stretch/>
        </p:blipFill>
        <p:spPr>
          <a:xfrm>
            <a:off x="4140003" y="1811467"/>
            <a:ext cx="915519" cy="317223"/>
          </a:xfrm>
          <a:prstGeom prst="rect">
            <a:avLst/>
          </a:prstGeom>
          <a:noFill/>
          <a:ln>
            <a:noFill/>
          </a:ln>
        </p:spPr>
      </p:pic>
      <p:pic>
        <p:nvPicPr>
          <p:cNvPr id="57637" name="Google Shape;57637;p206"/>
          <p:cNvPicPr preferRelativeResize="0"/>
          <p:nvPr/>
        </p:nvPicPr>
        <p:blipFill rotWithShape="1">
          <a:blip r:embed="rId26">
            <a:alphaModFix/>
          </a:blip>
          <a:srcRect/>
          <a:stretch/>
        </p:blipFill>
        <p:spPr>
          <a:xfrm>
            <a:off x="5148065" y="1858498"/>
            <a:ext cx="704932" cy="261087"/>
          </a:xfrm>
          <a:prstGeom prst="rect">
            <a:avLst/>
          </a:prstGeom>
          <a:noFill/>
          <a:ln>
            <a:noFill/>
          </a:ln>
        </p:spPr>
      </p:pic>
      <p:pic>
        <p:nvPicPr>
          <p:cNvPr id="57638" name="Google Shape;57638;p206"/>
          <p:cNvPicPr preferRelativeResize="0"/>
          <p:nvPr/>
        </p:nvPicPr>
        <p:blipFill rotWithShape="1">
          <a:blip r:embed="rId27">
            <a:alphaModFix/>
          </a:blip>
          <a:srcRect/>
          <a:stretch/>
        </p:blipFill>
        <p:spPr>
          <a:xfrm>
            <a:off x="6732001" y="1865465"/>
            <a:ext cx="981076" cy="210627"/>
          </a:xfrm>
          <a:prstGeom prst="rect">
            <a:avLst/>
          </a:prstGeom>
          <a:noFill/>
          <a:ln>
            <a:noFill/>
          </a:ln>
        </p:spPr>
      </p:pic>
      <p:pic>
        <p:nvPicPr>
          <p:cNvPr id="57639" name="Google Shape;57639;p206"/>
          <p:cNvPicPr preferRelativeResize="0"/>
          <p:nvPr/>
        </p:nvPicPr>
        <p:blipFill rotWithShape="1">
          <a:blip r:embed="rId28">
            <a:alphaModFix/>
          </a:blip>
          <a:srcRect/>
          <a:stretch/>
        </p:blipFill>
        <p:spPr>
          <a:xfrm>
            <a:off x="3093199" y="1843217"/>
            <a:ext cx="952500" cy="314325"/>
          </a:xfrm>
          <a:prstGeom prst="rect">
            <a:avLst/>
          </a:prstGeom>
          <a:noFill/>
          <a:ln>
            <a:noFill/>
          </a:ln>
        </p:spPr>
      </p:pic>
      <p:sp>
        <p:nvSpPr>
          <p:cNvPr id="57640" name="Google Shape;57640;p206"/>
          <p:cNvSpPr/>
          <p:nvPr/>
        </p:nvSpPr>
        <p:spPr>
          <a:xfrm>
            <a:off x="1667291" y="3135761"/>
            <a:ext cx="7204713" cy="540000"/>
          </a:xfrm>
          <a:prstGeom prst="roundRect">
            <a:avLst>
              <a:gd name="adj" fmla="val 16667"/>
            </a:avLst>
          </a:prstGeom>
          <a:solidFill>
            <a:schemeClr val="lt1"/>
          </a:solidFill>
          <a:ln w="9525"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1" dirty="0">
                <a:solidFill>
                  <a:srgbClr val="000000"/>
                </a:solidFill>
                <a:latin typeface="Arial" panose="020B0604020202020204" pitchFamily="34" charset="0"/>
                <a:ea typeface="Arimo"/>
                <a:cs typeface="Arial" panose="020B0604020202020204" pitchFamily="34" charset="0"/>
                <a:sym typeface="Arimo"/>
              </a:rPr>
              <a:t>Large Private </a:t>
            </a:r>
            <a:endParaRPr dirty="0">
              <a:latin typeface="Arial" panose="020B0604020202020204" pitchFamily="34" charset="0"/>
              <a:cs typeface="Arial" panose="020B0604020202020204" pitchFamily="34" charset="0"/>
            </a:endParaRPr>
          </a:p>
          <a:p>
            <a:pPr marL="0" marR="0" lvl="0" indent="0" algn="l" rtl="0">
              <a:spcBef>
                <a:spcPts val="0"/>
              </a:spcBef>
              <a:spcAft>
                <a:spcPts val="0"/>
              </a:spcAft>
              <a:buNone/>
            </a:pPr>
            <a:r>
              <a:rPr lang="en-US" sz="1200" b="1" dirty="0">
                <a:solidFill>
                  <a:srgbClr val="000000"/>
                </a:solidFill>
                <a:latin typeface="Arial" panose="020B0604020202020204" pitchFamily="34" charset="0"/>
                <a:ea typeface="Arimo"/>
                <a:cs typeface="Arial" panose="020B0604020202020204" pitchFamily="34" charset="0"/>
                <a:sym typeface="Arimo"/>
              </a:rPr>
              <a:t>Enterprises</a:t>
            </a:r>
            <a:endParaRPr sz="1200" b="1" dirty="0">
              <a:solidFill>
                <a:srgbClr val="000000"/>
              </a:solidFill>
              <a:latin typeface="Arial" panose="020B0604020202020204" pitchFamily="34" charset="0"/>
              <a:ea typeface="Arimo"/>
              <a:cs typeface="Arial" panose="020B0604020202020204" pitchFamily="34" charset="0"/>
              <a:sym typeface="Arimo"/>
            </a:endParaRPr>
          </a:p>
        </p:txBody>
      </p:sp>
      <p:pic>
        <p:nvPicPr>
          <p:cNvPr id="57641" name="Google Shape;57641;p206"/>
          <p:cNvPicPr preferRelativeResize="0"/>
          <p:nvPr/>
        </p:nvPicPr>
        <p:blipFill rotWithShape="1">
          <a:blip r:embed="rId29">
            <a:alphaModFix/>
          </a:blip>
          <a:srcRect/>
          <a:stretch/>
        </p:blipFill>
        <p:spPr>
          <a:xfrm>
            <a:off x="4293098" y="3166978"/>
            <a:ext cx="1503039" cy="440891"/>
          </a:xfrm>
          <a:prstGeom prst="rect">
            <a:avLst/>
          </a:prstGeom>
          <a:noFill/>
          <a:ln>
            <a:noFill/>
          </a:ln>
        </p:spPr>
      </p:pic>
      <p:pic>
        <p:nvPicPr>
          <p:cNvPr id="57642" name="Google Shape;57642;p206"/>
          <p:cNvPicPr preferRelativeResize="0"/>
          <p:nvPr/>
        </p:nvPicPr>
        <p:blipFill rotWithShape="1">
          <a:blip r:embed="rId30">
            <a:alphaModFix/>
          </a:blip>
          <a:srcRect/>
          <a:stretch/>
        </p:blipFill>
        <p:spPr>
          <a:xfrm>
            <a:off x="5796136" y="3201104"/>
            <a:ext cx="756000" cy="344925"/>
          </a:xfrm>
          <a:prstGeom prst="rect">
            <a:avLst/>
          </a:prstGeom>
          <a:noFill/>
          <a:ln>
            <a:noFill/>
          </a:ln>
        </p:spPr>
      </p:pic>
      <p:pic>
        <p:nvPicPr>
          <p:cNvPr id="57643" name="Google Shape;57643;p206"/>
          <p:cNvPicPr preferRelativeResize="0"/>
          <p:nvPr/>
        </p:nvPicPr>
        <p:blipFill rotWithShape="1">
          <a:blip r:embed="rId31">
            <a:alphaModFix/>
          </a:blip>
          <a:srcRect/>
          <a:stretch/>
        </p:blipFill>
        <p:spPr>
          <a:xfrm>
            <a:off x="3122301" y="3236027"/>
            <a:ext cx="1089660" cy="272415"/>
          </a:xfrm>
          <a:prstGeom prst="rect">
            <a:avLst/>
          </a:prstGeom>
          <a:noFill/>
          <a:ln>
            <a:noFill/>
          </a:ln>
        </p:spPr>
      </p:pic>
      <p:pic>
        <p:nvPicPr>
          <p:cNvPr id="57644" name="Google Shape;57644;p206"/>
          <p:cNvPicPr preferRelativeResize="0"/>
          <p:nvPr/>
        </p:nvPicPr>
        <p:blipFill rotWithShape="1">
          <a:blip r:embed="rId32">
            <a:alphaModFix/>
          </a:blip>
          <a:srcRect r="4897"/>
          <a:stretch/>
        </p:blipFill>
        <p:spPr>
          <a:xfrm>
            <a:off x="6651571" y="3196090"/>
            <a:ext cx="1008000" cy="350649"/>
          </a:xfrm>
          <a:prstGeom prst="rect">
            <a:avLst/>
          </a:prstGeom>
          <a:noFill/>
          <a:ln>
            <a:noFill/>
          </a:ln>
        </p:spPr>
      </p:pic>
      <p:pic>
        <p:nvPicPr>
          <p:cNvPr id="57645" name="Google Shape;57645;p206"/>
          <p:cNvPicPr preferRelativeResize="0"/>
          <p:nvPr/>
        </p:nvPicPr>
        <p:blipFill rotWithShape="1">
          <a:blip r:embed="rId33">
            <a:alphaModFix/>
          </a:blip>
          <a:srcRect/>
          <a:stretch/>
        </p:blipFill>
        <p:spPr>
          <a:xfrm>
            <a:off x="7700183" y="3212979"/>
            <a:ext cx="1116000" cy="345077"/>
          </a:xfrm>
          <a:prstGeom prst="rect">
            <a:avLst/>
          </a:prstGeom>
          <a:noFill/>
          <a:ln>
            <a:noFill/>
          </a:ln>
        </p:spPr>
      </p:pic>
      <p:sp>
        <p:nvSpPr>
          <p:cNvPr id="57646" name="Google Shape;57646;p206"/>
          <p:cNvSpPr txBox="1"/>
          <p:nvPr/>
        </p:nvSpPr>
        <p:spPr>
          <a:xfrm>
            <a:off x="432004" y="1262067"/>
            <a:ext cx="769500" cy="184800"/>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200" b="1" dirty="0">
                <a:solidFill>
                  <a:srgbClr val="000000"/>
                </a:solidFill>
                <a:latin typeface="Arial" panose="020B0604020202020204" pitchFamily="34" charset="0"/>
                <a:ea typeface="Arimo"/>
                <a:cs typeface="Arial" panose="020B0604020202020204" pitchFamily="34" charset="0"/>
                <a:sym typeface="Arimo"/>
              </a:rPr>
              <a:t>End</a:t>
            </a:r>
            <a:r>
              <a:rPr lang="en-US" sz="1200" b="1" dirty="0">
                <a:solidFill>
                  <a:srgbClr val="000000"/>
                </a:solidFill>
                <a:latin typeface="Arimo"/>
                <a:ea typeface="Arimo"/>
                <a:cs typeface="Arimo"/>
                <a:sym typeface="Arimo"/>
              </a:rPr>
              <a:t> </a:t>
            </a:r>
            <a:r>
              <a:rPr lang="en-US" sz="1200" b="1" dirty="0">
                <a:solidFill>
                  <a:srgbClr val="000000"/>
                </a:solidFill>
                <a:latin typeface="Arial" panose="020B0604020202020204" pitchFamily="34" charset="0"/>
                <a:ea typeface="Arimo"/>
                <a:cs typeface="Arial" panose="020B0604020202020204" pitchFamily="34" charset="0"/>
                <a:sym typeface="Arimo"/>
              </a:rPr>
              <a:t>User</a:t>
            </a:r>
            <a:endParaRPr sz="1200" b="1" dirty="0">
              <a:solidFill>
                <a:srgbClr val="000000"/>
              </a:solidFill>
              <a:latin typeface="Arial" panose="020B0604020202020204" pitchFamily="34" charset="0"/>
              <a:ea typeface="Arimo"/>
              <a:cs typeface="Arial" panose="020B0604020202020204" pitchFamily="34" charset="0"/>
              <a:sym typeface="Arimo"/>
            </a:endParaRPr>
          </a:p>
        </p:txBody>
      </p:sp>
      <p:sp>
        <p:nvSpPr>
          <p:cNvPr id="57647" name="Google Shape;57647;p206"/>
          <p:cNvSpPr txBox="1"/>
          <p:nvPr/>
        </p:nvSpPr>
        <p:spPr>
          <a:xfrm>
            <a:off x="432004" y="2799994"/>
            <a:ext cx="769500" cy="369332"/>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200" b="1" dirty="0">
                <a:solidFill>
                  <a:srgbClr val="000000"/>
                </a:solidFill>
                <a:latin typeface="Arial" panose="020B0604020202020204" pitchFamily="34" charset="0"/>
                <a:ea typeface="Arimo"/>
                <a:cs typeface="Arial" panose="020B0604020202020204" pitchFamily="34" charset="0"/>
                <a:sym typeface="Arimo"/>
              </a:rPr>
              <a:t>Market </a:t>
            </a:r>
            <a:endParaRPr dirty="0">
              <a:latin typeface="Arial" panose="020B0604020202020204" pitchFamily="34" charset="0"/>
              <a:cs typeface="Arial" panose="020B0604020202020204" pitchFamily="34" charset="0"/>
            </a:endParaRPr>
          </a:p>
          <a:p>
            <a:pPr marL="0" marR="0" lvl="0" indent="0" algn="l" rtl="0">
              <a:spcBef>
                <a:spcPts val="0"/>
              </a:spcBef>
              <a:spcAft>
                <a:spcPts val="0"/>
              </a:spcAft>
              <a:buNone/>
            </a:pPr>
            <a:r>
              <a:rPr lang="en-US" sz="1200" b="1" dirty="0">
                <a:solidFill>
                  <a:srgbClr val="000000"/>
                </a:solidFill>
                <a:latin typeface="Arial" panose="020B0604020202020204" pitchFamily="34" charset="0"/>
                <a:ea typeface="Arimo"/>
                <a:cs typeface="Arial" panose="020B0604020202020204" pitchFamily="34" charset="0"/>
                <a:sym typeface="Arimo"/>
              </a:rPr>
              <a:t>Demander</a:t>
            </a:r>
            <a:endParaRPr sz="1200" b="1" dirty="0">
              <a:solidFill>
                <a:srgbClr val="000000"/>
              </a:solidFill>
              <a:latin typeface="Arial" panose="020B0604020202020204" pitchFamily="34" charset="0"/>
              <a:ea typeface="Arimo"/>
              <a:cs typeface="Arial" panose="020B0604020202020204" pitchFamily="34" charset="0"/>
              <a:sym typeface="Arimo"/>
            </a:endParaRPr>
          </a:p>
        </p:txBody>
      </p:sp>
      <p:sp>
        <p:nvSpPr>
          <p:cNvPr id="57648" name="Google Shape;57648;p206"/>
          <p:cNvSpPr txBox="1"/>
          <p:nvPr/>
        </p:nvSpPr>
        <p:spPr>
          <a:xfrm>
            <a:off x="431999" y="4429443"/>
            <a:ext cx="1235400" cy="338700"/>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100" b="1" dirty="0">
                <a:solidFill>
                  <a:srgbClr val="000000"/>
                </a:solidFill>
                <a:latin typeface="Arial" panose="020B0604020202020204" pitchFamily="34" charset="0"/>
                <a:ea typeface="Arimo"/>
                <a:cs typeface="Arial" panose="020B0604020202020204" pitchFamily="34" charset="0"/>
                <a:sym typeface="Arimo"/>
              </a:rPr>
              <a:t>Downstream System Integrator</a:t>
            </a:r>
            <a:endParaRPr dirty="0">
              <a:latin typeface="Arial" panose="020B0604020202020204" pitchFamily="34" charset="0"/>
              <a:cs typeface="Arial" panose="020B0604020202020204" pitchFamily="34" charset="0"/>
            </a:endParaRPr>
          </a:p>
        </p:txBody>
      </p:sp>
      <p:sp>
        <p:nvSpPr>
          <p:cNvPr id="57649" name="Google Shape;57649;p206"/>
          <p:cNvSpPr txBox="1"/>
          <p:nvPr/>
        </p:nvSpPr>
        <p:spPr>
          <a:xfrm>
            <a:off x="431999" y="4871208"/>
            <a:ext cx="1235400" cy="692400"/>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100" b="1" dirty="0">
                <a:solidFill>
                  <a:srgbClr val="000000"/>
                </a:solidFill>
                <a:latin typeface="Arial" panose="020B0604020202020204" pitchFamily="34" charset="0"/>
                <a:ea typeface="Arimo"/>
                <a:cs typeface="Arial" panose="020B0604020202020204" pitchFamily="34" charset="0"/>
                <a:sym typeface="Arimo"/>
              </a:rPr>
              <a:t>Midstream Hardware and Software Dealers</a:t>
            </a:r>
            <a:endParaRPr dirty="0">
              <a:latin typeface="Arial" panose="020B0604020202020204" pitchFamily="34" charset="0"/>
              <a:cs typeface="Arial" panose="020B0604020202020204" pitchFamily="34" charset="0"/>
            </a:endParaRPr>
          </a:p>
          <a:p>
            <a:pPr marL="0" marR="0" lvl="0" indent="0" algn="l" rtl="0">
              <a:spcBef>
                <a:spcPts val="0"/>
              </a:spcBef>
              <a:spcAft>
                <a:spcPts val="0"/>
              </a:spcAft>
              <a:buNone/>
            </a:pPr>
            <a:endParaRPr sz="1200" b="1" dirty="0">
              <a:solidFill>
                <a:srgbClr val="000000"/>
              </a:solidFill>
              <a:latin typeface="Arial" panose="020B0604020202020204" pitchFamily="34" charset="0"/>
              <a:ea typeface="Arimo"/>
              <a:cs typeface="Arial" panose="020B0604020202020204" pitchFamily="34" charset="0"/>
              <a:sym typeface="Arimo"/>
            </a:endParaRPr>
          </a:p>
        </p:txBody>
      </p:sp>
      <p:sp>
        <p:nvSpPr>
          <p:cNvPr id="57650" name="Google Shape;57650;p206"/>
          <p:cNvSpPr txBox="1"/>
          <p:nvPr/>
        </p:nvSpPr>
        <p:spPr>
          <a:xfrm>
            <a:off x="432000" y="5649730"/>
            <a:ext cx="1235400" cy="738600"/>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200" b="1" dirty="0">
                <a:solidFill>
                  <a:srgbClr val="000000"/>
                </a:solidFill>
                <a:latin typeface="Arial" panose="020B0604020202020204" pitchFamily="34" charset="0"/>
                <a:ea typeface="Arimo"/>
                <a:cs typeface="Arial" panose="020B0604020202020204" pitchFamily="34" charset="0"/>
                <a:sym typeface="Arimo"/>
              </a:rPr>
              <a:t>Upstream Hardware and Software Manufacturers</a:t>
            </a:r>
            <a:endParaRPr sz="1200" b="1" dirty="0">
              <a:solidFill>
                <a:srgbClr val="000000"/>
              </a:solidFill>
              <a:latin typeface="Arial" panose="020B0604020202020204" pitchFamily="34" charset="0"/>
              <a:ea typeface="Arimo"/>
              <a:cs typeface="Arial" panose="020B0604020202020204" pitchFamily="34" charset="0"/>
              <a:sym typeface="Arimo"/>
            </a:endParaRPr>
          </a:p>
        </p:txBody>
      </p:sp>
      <p:cxnSp>
        <p:nvCxnSpPr>
          <p:cNvPr id="57651" name="Google Shape;57651;p206"/>
          <p:cNvCxnSpPr/>
          <p:nvPr/>
        </p:nvCxnSpPr>
        <p:spPr>
          <a:xfrm>
            <a:off x="432000" y="1628800"/>
            <a:ext cx="8280000" cy="0"/>
          </a:xfrm>
          <a:prstGeom prst="straightConnector1">
            <a:avLst/>
          </a:prstGeom>
          <a:noFill/>
          <a:ln w="9525" cap="flat" cmpd="sng">
            <a:solidFill>
              <a:schemeClr val="accent1"/>
            </a:solidFill>
            <a:prstDash val="dash"/>
            <a:round/>
            <a:headEnd type="none" w="sm" len="sm"/>
            <a:tailEnd type="none" w="sm" len="sm"/>
          </a:ln>
        </p:spPr>
      </p:cxnSp>
      <p:pic>
        <p:nvPicPr>
          <p:cNvPr id="57652" name="Google Shape;57652;p206" descr="亞太電信官方網站"/>
          <p:cNvPicPr preferRelativeResize="0"/>
          <p:nvPr/>
        </p:nvPicPr>
        <p:blipFill rotWithShape="1">
          <a:blip r:embed="rId34">
            <a:alphaModFix/>
          </a:blip>
          <a:srcRect/>
          <a:stretch/>
        </p:blipFill>
        <p:spPr>
          <a:xfrm>
            <a:off x="5976001" y="1847465"/>
            <a:ext cx="640772" cy="242907"/>
          </a:xfrm>
          <a:prstGeom prst="rect">
            <a:avLst/>
          </a:prstGeom>
          <a:noFill/>
          <a:ln>
            <a:noFill/>
          </a:ln>
        </p:spPr>
      </p:pic>
      <p:sp>
        <p:nvSpPr>
          <p:cNvPr id="57653" name="Google Shape;57653;p206"/>
          <p:cNvSpPr/>
          <p:nvPr/>
        </p:nvSpPr>
        <p:spPr>
          <a:xfrm>
            <a:off x="1670852" y="4568811"/>
            <a:ext cx="5247300" cy="713700"/>
          </a:xfrm>
          <a:prstGeom prst="roundRect">
            <a:avLst>
              <a:gd name="adj" fmla="val 11014"/>
            </a:avLst>
          </a:prstGeom>
          <a:solidFill>
            <a:schemeClr val="lt1"/>
          </a:solidFill>
          <a:ln w="9525" cap="flat" cmpd="sng">
            <a:solidFill>
              <a:schemeClr val="accent5"/>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600">
              <a:solidFill>
                <a:srgbClr val="FFFFFF"/>
              </a:solidFill>
              <a:effectLst>
                <a:outerShdw blurRad="63500" dir="3600000" algn="tl" rotWithShape="0">
                  <a:srgbClr val="000000">
                    <a:alpha val="70000"/>
                  </a:srgbClr>
                </a:outerShdw>
              </a:effectLst>
              <a:latin typeface="Calibri"/>
              <a:ea typeface="Calibri"/>
              <a:cs typeface="Calibri"/>
              <a:sym typeface="Calibri"/>
            </a:endParaRPr>
          </a:p>
        </p:txBody>
      </p:sp>
      <p:pic>
        <p:nvPicPr>
          <p:cNvPr id="57654" name="Google Shape;57654;p206"/>
          <p:cNvPicPr preferRelativeResize="0"/>
          <p:nvPr/>
        </p:nvPicPr>
        <p:blipFill rotWithShape="1">
          <a:blip r:embed="rId35">
            <a:alphaModFix/>
          </a:blip>
          <a:srcRect/>
          <a:stretch/>
        </p:blipFill>
        <p:spPr>
          <a:xfrm>
            <a:off x="3175199" y="4568811"/>
            <a:ext cx="2194712" cy="591832"/>
          </a:xfrm>
          <a:prstGeom prst="rect">
            <a:avLst/>
          </a:prstGeom>
          <a:noFill/>
          <a:ln>
            <a:noFill/>
          </a:ln>
        </p:spPr>
      </p:pic>
      <p:sp>
        <p:nvSpPr>
          <p:cNvPr id="57655" name="Google Shape;57655;p206"/>
          <p:cNvSpPr/>
          <p:nvPr/>
        </p:nvSpPr>
        <p:spPr>
          <a:xfrm>
            <a:off x="1667291" y="5517352"/>
            <a:ext cx="5227500" cy="1080000"/>
          </a:xfrm>
          <a:prstGeom prst="roundRect">
            <a:avLst>
              <a:gd name="adj" fmla="val 7047"/>
            </a:avLst>
          </a:prstGeom>
          <a:solidFill>
            <a:schemeClr val="lt1"/>
          </a:solidFill>
          <a:ln w="9525" cap="flat" cmpd="sng">
            <a:solidFill>
              <a:schemeClr val="accent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7656" name="Google Shape;57656;p206" descr="C:\Users\Administrator\Documents\INLET\圖\Cisco logo.jpg"/>
          <p:cNvPicPr preferRelativeResize="0"/>
          <p:nvPr/>
        </p:nvPicPr>
        <p:blipFill rotWithShape="1">
          <a:blip r:embed="rId36">
            <a:alphaModFix/>
          </a:blip>
          <a:srcRect/>
          <a:stretch/>
        </p:blipFill>
        <p:spPr>
          <a:xfrm>
            <a:off x="1737579" y="5996738"/>
            <a:ext cx="756000" cy="515859"/>
          </a:xfrm>
          <a:prstGeom prst="rect">
            <a:avLst/>
          </a:prstGeom>
          <a:noFill/>
          <a:ln>
            <a:noFill/>
          </a:ln>
        </p:spPr>
      </p:pic>
      <p:pic>
        <p:nvPicPr>
          <p:cNvPr id="57657" name="Google Shape;57657;p206"/>
          <p:cNvPicPr preferRelativeResize="0"/>
          <p:nvPr/>
        </p:nvPicPr>
        <p:blipFill rotWithShape="1">
          <a:blip r:embed="rId37">
            <a:alphaModFix/>
          </a:blip>
          <a:srcRect/>
          <a:stretch/>
        </p:blipFill>
        <p:spPr>
          <a:xfrm>
            <a:off x="4986022" y="6212814"/>
            <a:ext cx="550682" cy="288050"/>
          </a:xfrm>
          <a:prstGeom prst="rect">
            <a:avLst/>
          </a:prstGeom>
          <a:noFill/>
          <a:ln>
            <a:noFill/>
          </a:ln>
        </p:spPr>
      </p:pic>
      <p:pic>
        <p:nvPicPr>
          <p:cNvPr id="57658" name="Google Shape;57658;p206"/>
          <p:cNvPicPr preferRelativeResize="0"/>
          <p:nvPr/>
        </p:nvPicPr>
        <p:blipFill rotWithShape="1">
          <a:blip r:embed="rId38">
            <a:alphaModFix/>
          </a:blip>
          <a:srcRect/>
          <a:stretch/>
        </p:blipFill>
        <p:spPr>
          <a:xfrm>
            <a:off x="4559455" y="5585823"/>
            <a:ext cx="660617" cy="235714"/>
          </a:xfrm>
          <a:prstGeom prst="rect">
            <a:avLst/>
          </a:prstGeom>
          <a:noFill/>
          <a:ln>
            <a:noFill/>
          </a:ln>
        </p:spPr>
      </p:pic>
      <p:pic>
        <p:nvPicPr>
          <p:cNvPr id="57659" name="Google Shape;57659;p206" descr="C:\Users\stevenc\Pictures\ATX-logo-285w.jpg"/>
          <p:cNvPicPr preferRelativeResize="0"/>
          <p:nvPr/>
        </p:nvPicPr>
        <p:blipFill rotWithShape="1">
          <a:blip r:embed="rId39">
            <a:alphaModFix/>
          </a:blip>
          <a:srcRect/>
          <a:stretch/>
        </p:blipFill>
        <p:spPr>
          <a:xfrm>
            <a:off x="2632793" y="5973674"/>
            <a:ext cx="427039" cy="239140"/>
          </a:xfrm>
          <a:prstGeom prst="rect">
            <a:avLst/>
          </a:prstGeom>
          <a:noFill/>
          <a:ln>
            <a:noFill/>
          </a:ln>
        </p:spPr>
      </p:pic>
      <p:pic>
        <p:nvPicPr>
          <p:cNvPr id="57660" name="Google Shape;57660;p206"/>
          <p:cNvPicPr preferRelativeResize="0"/>
          <p:nvPr/>
        </p:nvPicPr>
        <p:blipFill rotWithShape="1">
          <a:blip r:embed="rId40">
            <a:alphaModFix/>
          </a:blip>
          <a:srcRect/>
          <a:stretch/>
        </p:blipFill>
        <p:spPr>
          <a:xfrm>
            <a:off x="5267291" y="5609491"/>
            <a:ext cx="838369" cy="202683"/>
          </a:xfrm>
          <a:prstGeom prst="rect">
            <a:avLst/>
          </a:prstGeom>
          <a:noFill/>
          <a:ln>
            <a:noFill/>
          </a:ln>
        </p:spPr>
      </p:pic>
      <p:pic>
        <p:nvPicPr>
          <p:cNvPr id="57661" name="Google Shape;57661;p206"/>
          <p:cNvPicPr preferRelativeResize="0"/>
          <p:nvPr/>
        </p:nvPicPr>
        <p:blipFill rotWithShape="1">
          <a:blip r:embed="rId41">
            <a:alphaModFix/>
          </a:blip>
          <a:srcRect/>
          <a:stretch/>
        </p:blipFill>
        <p:spPr>
          <a:xfrm>
            <a:off x="1737579" y="5564692"/>
            <a:ext cx="756000" cy="401285"/>
          </a:xfrm>
          <a:prstGeom prst="rect">
            <a:avLst/>
          </a:prstGeom>
          <a:noFill/>
          <a:ln>
            <a:noFill/>
          </a:ln>
        </p:spPr>
      </p:pic>
      <p:pic>
        <p:nvPicPr>
          <p:cNvPr id="57662" name="Google Shape;57662;p206"/>
          <p:cNvPicPr preferRelativeResize="0"/>
          <p:nvPr/>
        </p:nvPicPr>
        <p:blipFill rotWithShape="1">
          <a:blip r:embed="rId42">
            <a:alphaModFix/>
          </a:blip>
          <a:srcRect/>
          <a:stretch/>
        </p:blipFill>
        <p:spPr>
          <a:xfrm>
            <a:off x="3340133" y="6246663"/>
            <a:ext cx="755053" cy="271979"/>
          </a:xfrm>
          <a:prstGeom prst="rect">
            <a:avLst/>
          </a:prstGeom>
          <a:noFill/>
          <a:ln>
            <a:noFill/>
          </a:ln>
        </p:spPr>
      </p:pic>
      <p:pic>
        <p:nvPicPr>
          <p:cNvPr id="57663" name="Google Shape;57663;p206"/>
          <p:cNvPicPr preferRelativeResize="0"/>
          <p:nvPr/>
        </p:nvPicPr>
        <p:blipFill rotWithShape="1">
          <a:blip r:embed="rId43">
            <a:alphaModFix/>
          </a:blip>
          <a:srcRect/>
          <a:stretch/>
        </p:blipFill>
        <p:spPr>
          <a:xfrm>
            <a:off x="5613101" y="6259965"/>
            <a:ext cx="471067" cy="265379"/>
          </a:xfrm>
          <a:prstGeom prst="rect">
            <a:avLst/>
          </a:prstGeom>
          <a:noFill/>
          <a:ln>
            <a:noFill/>
          </a:ln>
        </p:spPr>
      </p:pic>
      <p:cxnSp>
        <p:nvCxnSpPr>
          <p:cNvPr id="57664" name="Google Shape;57664;p206"/>
          <p:cNvCxnSpPr/>
          <p:nvPr/>
        </p:nvCxnSpPr>
        <p:spPr>
          <a:xfrm>
            <a:off x="432000" y="1080000"/>
            <a:ext cx="8280000" cy="0"/>
          </a:xfrm>
          <a:prstGeom prst="straightConnector1">
            <a:avLst/>
          </a:prstGeom>
          <a:noFill/>
          <a:ln w="9525" cap="flat" cmpd="sng">
            <a:solidFill>
              <a:srgbClr val="4A7DBA"/>
            </a:solidFill>
            <a:prstDash val="solid"/>
            <a:round/>
            <a:headEnd type="none" w="sm" len="sm"/>
            <a:tailEnd type="none" w="sm" len="sm"/>
          </a:ln>
        </p:spPr>
      </p:cxnSp>
      <p:grpSp>
        <p:nvGrpSpPr>
          <p:cNvPr id="57665" name="Google Shape;57665;p206"/>
          <p:cNvGrpSpPr/>
          <p:nvPr/>
        </p:nvGrpSpPr>
        <p:grpSpPr>
          <a:xfrm>
            <a:off x="1667975" y="3675761"/>
            <a:ext cx="7200000" cy="648000"/>
            <a:chOff x="1667291" y="2242192"/>
            <a:chExt cx="7200000" cy="648000"/>
          </a:xfrm>
        </p:grpSpPr>
        <p:pic>
          <p:nvPicPr>
            <p:cNvPr id="57666" name="Google Shape;57666;p206" descr="C:\Users\Marketing\Desktop\ASlogoLetterGIF.png"/>
            <p:cNvPicPr preferRelativeResize="0"/>
            <p:nvPr/>
          </p:nvPicPr>
          <p:blipFill rotWithShape="1">
            <a:blip r:embed="rId44">
              <a:alphaModFix/>
            </a:blip>
            <a:srcRect/>
            <a:stretch/>
          </p:blipFill>
          <p:spPr>
            <a:xfrm>
              <a:off x="3168000" y="2289659"/>
              <a:ext cx="834858" cy="256879"/>
            </a:xfrm>
            <a:prstGeom prst="rect">
              <a:avLst/>
            </a:prstGeom>
            <a:noFill/>
            <a:ln>
              <a:noFill/>
            </a:ln>
          </p:spPr>
        </p:pic>
        <p:pic>
          <p:nvPicPr>
            <p:cNvPr id="57667" name="Google Shape;57667;p206" descr="C:\Users\Marketing\Desktop\07-up_2.jpg"/>
            <p:cNvPicPr preferRelativeResize="0"/>
            <p:nvPr/>
          </p:nvPicPr>
          <p:blipFill rotWithShape="1">
            <a:blip r:embed="rId45">
              <a:alphaModFix/>
            </a:blip>
            <a:srcRect/>
            <a:stretch/>
          </p:blipFill>
          <p:spPr>
            <a:xfrm>
              <a:off x="4248000" y="2243465"/>
              <a:ext cx="1332000" cy="344412"/>
            </a:xfrm>
            <a:prstGeom prst="rect">
              <a:avLst/>
            </a:prstGeom>
            <a:noFill/>
            <a:ln>
              <a:noFill/>
            </a:ln>
          </p:spPr>
        </p:pic>
        <p:pic>
          <p:nvPicPr>
            <p:cNvPr id="57668" name="Google Shape;57668;p206"/>
            <p:cNvPicPr preferRelativeResize="0"/>
            <p:nvPr/>
          </p:nvPicPr>
          <p:blipFill rotWithShape="1">
            <a:blip r:embed="rId46">
              <a:alphaModFix/>
            </a:blip>
            <a:srcRect/>
            <a:stretch/>
          </p:blipFill>
          <p:spPr>
            <a:xfrm>
              <a:off x="5021739" y="2558830"/>
              <a:ext cx="229646" cy="276332"/>
            </a:xfrm>
            <a:prstGeom prst="rect">
              <a:avLst/>
            </a:prstGeom>
            <a:noFill/>
            <a:ln>
              <a:noFill/>
            </a:ln>
          </p:spPr>
        </p:pic>
        <p:pic>
          <p:nvPicPr>
            <p:cNvPr id="57669" name="Google Shape;57669;p206"/>
            <p:cNvPicPr preferRelativeResize="0"/>
            <p:nvPr/>
          </p:nvPicPr>
          <p:blipFill rotWithShape="1">
            <a:blip r:embed="rId47">
              <a:alphaModFix/>
            </a:blip>
            <a:srcRect/>
            <a:stretch/>
          </p:blipFill>
          <p:spPr>
            <a:xfrm>
              <a:off x="3193511" y="2547293"/>
              <a:ext cx="290600" cy="299407"/>
            </a:xfrm>
            <a:prstGeom prst="rect">
              <a:avLst/>
            </a:prstGeom>
            <a:noFill/>
            <a:ln>
              <a:noFill/>
            </a:ln>
          </p:spPr>
        </p:pic>
        <p:pic>
          <p:nvPicPr>
            <p:cNvPr id="57670" name="Google Shape;57670;p206"/>
            <p:cNvPicPr preferRelativeResize="0"/>
            <p:nvPr/>
          </p:nvPicPr>
          <p:blipFill rotWithShape="1">
            <a:blip r:embed="rId48">
              <a:alphaModFix/>
            </a:blip>
            <a:srcRect/>
            <a:stretch/>
          </p:blipFill>
          <p:spPr>
            <a:xfrm>
              <a:off x="3633079" y="2556631"/>
              <a:ext cx="243575" cy="280730"/>
            </a:xfrm>
            <a:prstGeom prst="rect">
              <a:avLst/>
            </a:prstGeom>
            <a:noFill/>
            <a:ln>
              <a:noFill/>
            </a:ln>
          </p:spPr>
        </p:pic>
        <p:pic>
          <p:nvPicPr>
            <p:cNvPr id="57671" name="Google Shape;57671;p206"/>
            <p:cNvPicPr preferRelativeResize="0"/>
            <p:nvPr/>
          </p:nvPicPr>
          <p:blipFill rotWithShape="1">
            <a:blip r:embed="rId49">
              <a:alphaModFix/>
            </a:blip>
            <a:srcRect/>
            <a:stretch/>
          </p:blipFill>
          <p:spPr>
            <a:xfrm>
              <a:off x="4025622" y="2534603"/>
              <a:ext cx="294713" cy="324786"/>
            </a:xfrm>
            <a:prstGeom prst="rect">
              <a:avLst/>
            </a:prstGeom>
            <a:noFill/>
            <a:ln>
              <a:noFill/>
            </a:ln>
          </p:spPr>
        </p:pic>
        <p:pic>
          <p:nvPicPr>
            <p:cNvPr id="57672" name="Google Shape;57672;p206"/>
            <p:cNvPicPr preferRelativeResize="0"/>
            <p:nvPr/>
          </p:nvPicPr>
          <p:blipFill rotWithShape="1">
            <a:blip r:embed="rId50">
              <a:alphaModFix/>
            </a:blip>
            <a:srcRect/>
            <a:stretch/>
          </p:blipFill>
          <p:spPr>
            <a:xfrm>
              <a:off x="4469303" y="2580611"/>
              <a:ext cx="403468" cy="232770"/>
            </a:xfrm>
            <a:prstGeom prst="rect">
              <a:avLst/>
            </a:prstGeom>
            <a:noFill/>
            <a:ln>
              <a:noFill/>
            </a:ln>
          </p:spPr>
        </p:pic>
        <p:pic>
          <p:nvPicPr>
            <p:cNvPr id="57673" name="Google Shape;57673;p206" descr="C:\Users\Marketing\Desktop\cwb.jpg"/>
            <p:cNvPicPr preferRelativeResize="0"/>
            <p:nvPr/>
          </p:nvPicPr>
          <p:blipFill rotWithShape="1">
            <a:blip r:embed="rId51">
              <a:alphaModFix/>
            </a:blip>
            <a:srcRect/>
            <a:stretch/>
          </p:blipFill>
          <p:spPr>
            <a:xfrm>
              <a:off x="7149324" y="2252321"/>
              <a:ext cx="418483" cy="312263"/>
            </a:xfrm>
            <a:prstGeom prst="rect">
              <a:avLst/>
            </a:prstGeom>
            <a:noFill/>
            <a:ln>
              <a:noFill/>
            </a:ln>
          </p:spPr>
        </p:pic>
        <p:pic>
          <p:nvPicPr>
            <p:cNvPr id="57674" name="Google Shape;57674;p206" descr="C:\Users\Marketing\Desktop\logo-3.jpg"/>
            <p:cNvPicPr preferRelativeResize="0"/>
            <p:nvPr/>
          </p:nvPicPr>
          <p:blipFill rotWithShape="1">
            <a:blip r:embed="rId52">
              <a:alphaModFix/>
            </a:blip>
            <a:srcRect/>
            <a:stretch/>
          </p:blipFill>
          <p:spPr>
            <a:xfrm>
              <a:off x="5795870" y="2269637"/>
              <a:ext cx="1206490" cy="319903"/>
            </a:xfrm>
            <a:prstGeom prst="rect">
              <a:avLst/>
            </a:prstGeom>
            <a:noFill/>
            <a:ln>
              <a:noFill/>
            </a:ln>
          </p:spPr>
        </p:pic>
        <p:pic>
          <p:nvPicPr>
            <p:cNvPr id="57675" name="Google Shape;57675;p206" descr="C:\Users\Marketing\Desktop\logo.jpg"/>
            <p:cNvPicPr preferRelativeResize="0"/>
            <p:nvPr/>
          </p:nvPicPr>
          <p:blipFill rotWithShape="1">
            <a:blip r:embed="rId53">
              <a:alphaModFix/>
            </a:blip>
            <a:srcRect/>
            <a:stretch/>
          </p:blipFill>
          <p:spPr>
            <a:xfrm>
              <a:off x="7463861" y="2580862"/>
              <a:ext cx="1290297" cy="242689"/>
            </a:xfrm>
            <a:prstGeom prst="rect">
              <a:avLst/>
            </a:prstGeom>
            <a:noFill/>
            <a:ln>
              <a:noFill/>
            </a:ln>
          </p:spPr>
        </p:pic>
        <p:pic>
          <p:nvPicPr>
            <p:cNvPr id="57676" name="Google Shape;57676;p206" descr="C:\Users\Marketing\Desktop\2.jpg"/>
            <p:cNvPicPr preferRelativeResize="0"/>
            <p:nvPr/>
          </p:nvPicPr>
          <p:blipFill rotWithShape="1">
            <a:blip r:embed="rId54">
              <a:alphaModFix/>
            </a:blip>
            <a:srcRect/>
            <a:stretch/>
          </p:blipFill>
          <p:spPr>
            <a:xfrm>
              <a:off x="5400353" y="2556631"/>
              <a:ext cx="327299" cy="327299"/>
            </a:xfrm>
            <a:prstGeom prst="rect">
              <a:avLst/>
            </a:prstGeom>
            <a:noFill/>
            <a:ln>
              <a:noFill/>
            </a:ln>
          </p:spPr>
        </p:pic>
        <p:pic>
          <p:nvPicPr>
            <p:cNvPr id="57677" name="Google Shape;57677;p206"/>
            <p:cNvPicPr preferRelativeResize="0"/>
            <p:nvPr/>
          </p:nvPicPr>
          <p:blipFill rotWithShape="1">
            <a:blip r:embed="rId55">
              <a:alphaModFix/>
            </a:blip>
            <a:srcRect/>
            <a:stretch/>
          </p:blipFill>
          <p:spPr>
            <a:xfrm>
              <a:off x="5876620" y="2559331"/>
              <a:ext cx="1438275" cy="285750"/>
            </a:xfrm>
            <a:prstGeom prst="rect">
              <a:avLst/>
            </a:prstGeom>
            <a:noFill/>
            <a:ln>
              <a:noFill/>
            </a:ln>
          </p:spPr>
        </p:pic>
        <p:sp>
          <p:nvSpPr>
            <p:cNvPr id="57678" name="Google Shape;57678;p206"/>
            <p:cNvSpPr/>
            <p:nvPr/>
          </p:nvSpPr>
          <p:spPr>
            <a:xfrm>
              <a:off x="1667291" y="2242192"/>
              <a:ext cx="7200000" cy="648000"/>
            </a:xfrm>
            <a:prstGeom prst="roundRect">
              <a:avLst>
                <a:gd name="adj" fmla="val 10442"/>
              </a:avLst>
            </a:prstGeom>
            <a:noFill/>
            <a:ln w="9525"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rgbClr val="000000"/>
                </a:solidFill>
                <a:latin typeface="Arimo"/>
                <a:ea typeface="Arimo"/>
                <a:cs typeface="Arimo"/>
                <a:sym typeface="Arimo"/>
              </a:endParaRPr>
            </a:p>
          </p:txBody>
        </p:sp>
      </p:grpSp>
      <p:pic>
        <p:nvPicPr>
          <p:cNvPr id="57679" name="Google Shape;57679;p206"/>
          <p:cNvPicPr preferRelativeResize="0"/>
          <p:nvPr/>
        </p:nvPicPr>
        <p:blipFill rotWithShape="1">
          <a:blip r:embed="rId56">
            <a:alphaModFix/>
          </a:blip>
          <a:srcRect/>
          <a:stretch/>
        </p:blipFill>
        <p:spPr>
          <a:xfrm>
            <a:off x="4423395" y="5925868"/>
            <a:ext cx="796677" cy="295686"/>
          </a:xfrm>
          <a:prstGeom prst="rect">
            <a:avLst/>
          </a:prstGeom>
          <a:noFill/>
          <a:ln>
            <a:noFill/>
          </a:ln>
        </p:spPr>
      </p:pic>
      <p:pic>
        <p:nvPicPr>
          <p:cNvPr id="57680" name="Google Shape;57680;p206"/>
          <p:cNvPicPr preferRelativeResize="0"/>
          <p:nvPr/>
        </p:nvPicPr>
        <p:blipFill rotWithShape="1">
          <a:blip r:embed="rId57">
            <a:alphaModFix/>
          </a:blip>
          <a:srcRect/>
          <a:stretch/>
        </p:blipFill>
        <p:spPr>
          <a:xfrm>
            <a:off x="7828305" y="1835061"/>
            <a:ext cx="542823" cy="235072"/>
          </a:xfrm>
          <a:prstGeom prst="rect">
            <a:avLst/>
          </a:prstGeom>
          <a:noFill/>
          <a:ln>
            <a:noFill/>
          </a:ln>
        </p:spPr>
      </p:pic>
      <p:pic>
        <p:nvPicPr>
          <p:cNvPr id="57681" name="Google Shape;57681;p206"/>
          <p:cNvPicPr preferRelativeResize="0"/>
          <p:nvPr/>
        </p:nvPicPr>
        <p:blipFill rotWithShape="1">
          <a:blip r:embed="rId58">
            <a:alphaModFix/>
          </a:blip>
          <a:srcRect/>
          <a:stretch/>
        </p:blipFill>
        <p:spPr>
          <a:xfrm>
            <a:off x="2553632" y="6289714"/>
            <a:ext cx="722224" cy="170116"/>
          </a:xfrm>
          <a:prstGeom prst="rect">
            <a:avLst/>
          </a:prstGeom>
          <a:noFill/>
          <a:ln>
            <a:noFill/>
          </a:ln>
        </p:spPr>
      </p:pic>
      <p:pic>
        <p:nvPicPr>
          <p:cNvPr id="57682" name="Google Shape;57682;p206"/>
          <p:cNvPicPr preferRelativeResize="0"/>
          <p:nvPr/>
        </p:nvPicPr>
        <p:blipFill rotWithShape="1">
          <a:blip r:embed="rId59">
            <a:alphaModFix/>
          </a:blip>
          <a:srcRect l="4784" t="19996" r="4766" b="19609"/>
          <a:stretch/>
        </p:blipFill>
        <p:spPr>
          <a:xfrm>
            <a:off x="3119109" y="5972186"/>
            <a:ext cx="1201226" cy="207081"/>
          </a:xfrm>
          <a:prstGeom prst="rect">
            <a:avLst/>
          </a:prstGeom>
          <a:noFill/>
          <a:ln>
            <a:noFill/>
          </a:ln>
        </p:spPr>
      </p:pic>
      <p:pic>
        <p:nvPicPr>
          <p:cNvPr id="57683" name="Google Shape;57683;p206"/>
          <p:cNvPicPr preferRelativeResize="0"/>
          <p:nvPr/>
        </p:nvPicPr>
        <p:blipFill rotWithShape="1">
          <a:blip r:embed="rId60">
            <a:alphaModFix/>
          </a:blip>
          <a:srcRect t="30245" b="30249"/>
          <a:stretch/>
        </p:blipFill>
        <p:spPr>
          <a:xfrm>
            <a:off x="2541038" y="5652158"/>
            <a:ext cx="875389" cy="179567"/>
          </a:xfrm>
          <a:prstGeom prst="rect">
            <a:avLst/>
          </a:prstGeom>
          <a:noFill/>
          <a:ln>
            <a:noFill/>
          </a:ln>
        </p:spPr>
      </p:pic>
      <p:pic>
        <p:nvPicPr>
          <p:cNvPr id="57684" name="Google Shape;57684;p206"/>
          <p:cNvPicPr preferRelativeResize="0"/>
          <p:nvPr/>
        </p:nvPicPr>
        <p:blipFill rotWithShape="1">
          <a:blip r:embed="rId61">
            <a:alphaModFix/>
          </a:blip>
          <a:srcRect/>
          <a:stretch/>
        </p:blipFill>
        <p:spPr>
          <a:xfrm>
            <a:off x="4158287" y="6316959"/>
            <a:ext cx="755713" cy="142871"/>
          </a:xfrm>
          <a:prstGeom prst="rect">
            <a:avLst/>
          </a:prstGeom>
          <a:noFill/>
          <a:ln>
            <a:noFill/>
          </a:ln>
        </p:spPr>
      </p:pic>
      <p:pic>
        <p:nvPicPr>
          <p:cNvPr id="57685" name="Google Shape;57685;p206" descr="NS_RGB™.png"/>
          <p:cNvPicPr preferRelativeResize="0"/>
          <p:nvPr/>
        </p:nvPicPr>
        <p:blipFill rotWithShape="1">
          <a:blip r:embed="rId62">
            <a:alphaModFix/>
          </a:blip>
          <a:srcRect/>
          <a:stretch/>
        </p:blipFill>
        <p:spPr>
          <a:xfrm>
            <a:off x="5359130" y="5934985"/>
            <a:ext cx="661511" cy="216200"/>
          </a:xfrm>
          <a:prstGeom prst="rect">
            <a:avLst/>
          </a:prstGeom>
          <a:noFill/>
          <a:ln>
            <a:noFill/>
          </a:ln>
        </p:spPr>
      </p:pic>
      <p:pic>
        <p:nvPicPr>
          <p:cNvPr id="57686" name="Google Shape;57686;p206" descr="Home">
            <a:hlinkClick r:id="rId63"/>
          </p:cNvPr>
          <p:cNvPicPr preferRelativeResize="0"/>
          <p:nvPr/>
        </p:nvPicPr>
        <p:blipFill rotWithShape="1">
          <a:blip r:embed="rId64">
            <a:alphaModFix/>
          </a:blip>
          <a:srcRect/>
          <a:stretch/>
        </p:blipFill>
        <p:spPr>
          <a:xfrm>
            <a:off x="3476496" y="5592221"/>
            <a:ext cx="1023496" cy="261171"/>
          </a:xfrm>
          <a:prstGeom prst="rect">
            <a:avLst/>
          </a:prstGeom>
          <a:solidFill>
            <a:schemeClr val="dk1"/>
          </a:solidFill>
          <a:ln>
            <a:noFill/>
          </a:ln>
        </p:spPr>
      </p:pic>
      <p:pic>
        <p:nvPicPr>
          <p:cNvPr id="57687" name="Google Shape;57687;p206" descr="https://www.versa-networks.com/wp-content/uploads/2017/04/logo.png">
            <a:hlinkClick r:id="rId65"/>
          </p:cNvPr>
          <p:cNvPicPr preferRelativeResize="0"/>
          <p:nvPr/>
        </p:nvPicPr>
        <p:blipFill rotWithShape="1">
          <a:blip r:embed="rId66">
            <a:alphaModFix/>
          </a:blip>
          <a:srcRect/>
          <a:stretch/>
        </p:blipFill>
        <p:spPr>
          <a:xfrm>
            <a:off x="6183921" y="5607253"/>
            <a:ext cx="654973" cy="192853"/>
          </a:xfrm>
          <a:prstGeom prst="rect">
            <a:avLst/>
          </a:prstGeom>
          <a:noFill/>
          <a:ln>
            <a:noFill/>
          </a:ln>
        </p:spPr>
      </p:pic>
      <p:pic>
        <p:nvPicPr>
          <p:cNvPr id="57688" name="Google Shape;57688;p206" descr="Elastic Network Solutions">
            <a:hlinkClick r:id="rId67"/>
          </p:cNvPr>
          <p:cNvPicPr preferRelativeResize="0"/>
          <p:nvPr/>
        </p:nvPicPr>
        <p:blipFill rotWithShape="1">
          <a:blip r:embed="rId68">
            <a:alphaModFix/>
          </a:blip>
          <a:srcRect/>
          <a:stretch/>
        </p:blipFill>
        <p:spPr>
          <a:xfrm>
            <a:off x="6159866" y="5937362"/>
            <a:ext cx="670477" cy="261634"/>
          </a:xfrm>
          <a:prstGeom prst="rect">
            <a:avLst/>
          </a:prstGeom>
          <a:noFill/>
          <a:ln>
            <a:noFill/>
          </a:ln>
        </p:spPr>
      </p:pic>
      <p:pic>
        <p:nvPicPr>
          <p:cNvPr id="57689" name="Google Shape;57689;p206"/>
          <p:cNvPicPr preferRelativeResize="0"/>
          <p:nvPr/>
        </p:nvPicPr>
        <p:blipFill rotWithShape="1">
          <a:blip r:embed="rId69">
            <a:alphaModFix/>
          </a:blip>
          <a:srcRect/>
          <a:stretch/>
        </p:blipFill>
        <p:spPr>
          <a:xfrm>
            <a:off x="4567238" y="3424238"/>
            <a:ext cx="9525" cy="9525"/>
          </a:xfrm>
          <a:prstGeom prst="rect">
            <a:avLst/>
          </a:prstGeom>
          <a:noFill/>
          <a:ln>
            <a:noFill/>
          </a:ln>
        </p:spPr>
      </p:pic>
      <p:pic>
        <p:nvPicPr>
          <p:cNvPr id="57690" name="Google Shape;57690;p206"/>
          <p:cNvPicPr preferRelativeResize="0"/>
          <p:nvPr/>
        </p:nvPicPr>
        <p:blipFill rotWithShape="1">
          <a:blip r:embed="rId69">
            <a:alphaModFix/>
          </a:blip>
          <a:srcRect/>
          <a:stretch/>
        </p:blipFill>
        <p:spPr>
          <a:xfrm>
            <a:off x="4719638" y="3576638"/>
            <a:ext cx="9525" cy="9525"/>
          </a:xfrm>
          <a:prstGeom prst="rect">
            <a:avLst/>
          </a:prstGeom>
          <a:noFill/>
          <a:ln>
            <a:noFill/>
          </a:ln>
        </p:spPr>
      </p:pic>
      <p:pic>
        <p:nvPicPr>
          <p:cNvPr id="57691" name="Google Shape;57691;p206"/>
          <p:cNvPicPr preferRelativeResize="0"/>
          <p:nvPr/>
        </p:nvPicPr>
        <p:blipFill rotWithShape="1">
          <a:blip r:embed="rId70">
            <a:alphaModFix/>
          </a:blip>
          <a:srcRect/>
          <a:stretch/>
        </p:blipFill>
        <p:spPr>
          <a:xfrm>
            <a:off x="6156176" y="6246662"/>
            <a:ext cx="648072" cy="300453"/>
          </a:xfrm>
          <a:prstGeom prst="rect">
            <a:avLst/>
          </a:prstGeom>
          <a:noFill/>
          <a:ln>
            <a:noFill/>
          </a:ln>
        </p:spPr>
      </p:pic>
      <p:sp>
        <p:nvSpPr>
          <p:cNvPr id="57692" name="Google Shape;57692;p206"/>
          <p:cNvSpPr/>
          <p:nvPr/>
        </p:nvSpPr>
        <p:spPr>
          <a:xfrm>
            <a:off x="1738464" y="2427384"/>
            <a:ext cx="11832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rgbClr val="000000"/>
                </a:solidFill>
                <a:latin typeface="Arial" panose="020B0604020202020204" pitchFamily="34" charset="0"/>
                <a:ea typeface="Arimo"/>
                <a:cs typeface="Arial" panose="020B0604020202020204" pitchFamily="34" charset="0"/>
                <a:sym typeface="Arimo"/>
              </a:rPr>
              <a:t>Media and TV </a:t>
            </a:r>
            <a:endParaRPr dirty="0">
              <a:latin typeface="Arial" panose="020B0604020202020204" pitchFamily="34" charset="0"/>
              <a:cs typeface="Arial" panose="020B0604020202020204" pitchFamily="34" charset="0"/>
            </a:endParaRPr>
          </a:p>
          <a:p>
            <a:pPr marL="0" marR="0" lvl="0" indent="0" algn="l" rtl="0">
              <a:spcBef>
                <a:spcPts val="0"/>
              </a:spcBef>
              <a:spcAft>
                <a:spcPts val="0"/>
              </a:spcAft>
              <a:buNone/>
            </a:pPr>
            <a:r>
              <a:rPr lang="en-US" sz="1200" b="1" dirty="0">
                <a:solidFill>
                  <a:srgbClr val="000000"/>
                </a:solidFill>
                <a:latin typeface="Arial" panose="020B0604020202020204" pitchFamily="34" charset="0"/>
                <a:ea typeface="Arimo"/>
                <a:cs typeface="Arial" panose="020B0604020202020204" pitchFamily="34" charset="0"/>
                <a:sym typeface="Arimo"/>
              </a:rPr>
              <a:t>Industry</a:t>
            </a:r>
            <a:endParaRPr sz="1200" b="1" dirty="0">
              <a:solidFill>
                <a:srgbClr val="000000"/>
              </a:solidFill>
              <a:latin typeface="Arial" panose="020B0604020202020204" pitchFamily="34" charset="0"/>
              <a:ea typeface="Arimo"/>
              <a:cs typeface="Arial" panose="020B0604020202020204" pitchFamily="34" charset="0"/>
              <a:sym typeface="Arimo"/>
            </a:endParaRPr>
          </a:p>
        </p:txBody>
      </p:sp>
      <p:sp>
        <p:nvSpPr>
          <p:cNvPr id="57693" name="Google Shape;57693;p206"/>
          <p:cNvSpPr/>
          <p:nvPr/>
        </p:nvSpPr>
        <p:spPr>
          <a:xfrm>
            <a:off x="1670851" y="3723228"/>
            <a:ext cx="2652600" cy="6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rgbClr val="000000"/>
                </a:solidFill>
                <a:latin typeface="Arial" panose="020B0604020202020204" pitchFamily="34" charset="0"/>
                <a:ea typeface="Arimo"/>
                <a:cs typeface="Arial" panose="020B0604020202020204" pitchFamily="34" charset="0"/>
                <a:sym typeface="Arimo"/>
              </a:rPr>
              <a:t>Academic and </a:t>
            </a:r>
            <a:endParaRPr dirty="0">
              <a:latin typeface="Arial" panose="020B0604020202020204" pitchFamily="34" charset="0"/>
              <a:cs typeface="Arial" panose="020B0604020202020204" pitchFamily="34" charset="0"/>
            </a:endParaRPr>
          </a:p>
          <a:p>
            <a:pPr marL="0" marR="0" lvl="0" indent="0" algn="l" rtl="0">
              <a:spcBef>
                <a:spcPts val="0"/>
              </a:spcBef>
              <a:spcAft>
                <a:spcPts val="0"/>
              </a:spcAft>
              <a:buNone/>
            </a:pPr>
            <a:r>
              <a:rPr lang="en-US" sz="1200" b="1" dirty="0">
                <a:solidFill>
                  <a:srgbClr val="000000"/>
                </a:solidFill>
                <a:latin typeface="Arial" panose="020B0604020202020204" pitchFamily="34" charset="0"/>
                <a:ea typeface="Arimo"/>
                <a:cs typeface="Arial" panose="020B0604020202020204" pitchFamily="34" charset="0"/>
                <a:sym typeface="Arimo"/>
              </a:rPr>
              <a:t>Research</a:t>
            </a:r>
            <a:endParaRPr dirty="0">
              <a:latin typeface="Arial" panose="020B0604020202020204" pitchFamily="34" charset="0"/>
              <a:cs typeface="Arial" panose="020B0604020202020204" pitchFamily="34" charset="0"/>
            </a:endParaRPr>
          </a:p>
          <a:p>
            <a:pPr marL="0" marR="0" lvl="0" indent="0" algn="l" rtl="0">
              <a:spcBef>
                <a:spcPts val="0"/>
              </a:spcBef>
              <a:spcAft>
                <a:spcPts val="0"/>
              </a:spcAft>
              <a:buNone/>
            </a:pPr>
            <a:r>
              <a:rPr lang="en-US" sz="1200" b="1" dirty="0">
                <a:solidFill>
                  <a:srgbClr val="000000"/>
                </a:solidFill>
                <a:latin typeface="Arial" panose="020B0604020202020204" pitchFamily="34" charset="0"/>
                <a:ea typeface="Arimo"/>
                <a:cs typeface="Arial" panose="020B0604020202020204" pitchFamily="34" charset="0"/>
                <a:sym typeface="Arimo"/>
              </a:rPr>
              <a:t>Institutions</a:t>
            </a:r>
            <a:endParaRPr sz="1200" b="1" dirty="0">
              <a:solidFill>
                <a:srgbClr val="000000"/>
              </a:solidFill>
              <a:latin typeface="Arial" panose="020B0604020202020204" pitchFamily="34" charset="0"/>
              <a:ea typeface="Arimo"/>
              <a:cs typeface="Arial" panose="020B0604020202020204" pitchFamily="34" charset="0"/>
              <a:sym typeface="Arimo"/>
            </a:endParaRP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7697"/>
        <p:cNvGrpSpPr/>
        <p:nvPr/>
      </p:nvGrpSpPr>
      <p:grpSpPr>
        <a:xfrm>
          <a:off x="0" y="0"/>
          <a:ext cx="0" cy="0"/>
          <a:chOff x="0" y="0"/>
          <a:chExt cx="0" cy="0"/>
        </a:xfrm>
      </p:grpSpPr>
      <p:sp>
        <p:nvSpPr>
          <p:cNvPr id="57698" name="Google Shape;57698;p207"/>
          <p:cNvSpPr txBox="1">
            <a:spLocks noGrp="1"/>
          </p:cNvSpPr>
          <p:nvPr>
            <p:ph type="title"/>
          </p:nvPr>
        </p:nvSpPr>
        <p:spPr>
          <a:xfrm>
            <a:off x="1692000" y="2708921"/>
            <a:ext cx="3672000" cy="18723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600" dirty="0" smtClean="0"/>
              <a:t>DEVELOPMENTPLAN </a:t>
            </a:r>
            <a:endParaRPr sz="3600" dirty="0"/>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7702"/>
        <p:cNvGrpSpPr/>
        <p:nvPr/>
      </p:nvGrpSpPr>
      <p:grpSpPr>
        <a:xfrm>
          <a:off x="0" y="0"/>
          <a:ext cx="0" cy="0"/>
          <a:chOff x="0" y="0"/>
          <a:chExt cx="0" cy="0"/>
        </a:xfrm>
      </p:grpSpPr>
      <p:graphicFrame>
        <p:nvGraphicFramePr>
          <p:cNvPr id="57703" name="Google Shape;57703;p208"/>
          <p:cNvGraphicFramePr/>
          <p:nvPr>
            <p:extLst>
              <p:ext uri="{D42A27DB-BD31-4B8C-83A1-F6EECF244321}">
                <p14:modId xmlns:p14="http://schemas.microsoft.com/office/powerpoint/2010/main" val="2163351513"/>
              </p:ext>
            </p:extLst>
          </p:nvPr>
        </p:nvGraphicFramePr>
        <p:xfrm>
          <a:off x="323528" y="1124744"/>
          <a:ext cx="8586375" cy="5513090"/>
        </p:xfrm>
        <a:graphic>
          <a:graphicData uri="http://schemas.openxmlformats.org/drawingml/2006/table">
            <a:tbl>
              <a:tblPr>
                <a:noFill/>
                <a:tableStyleId>{2D39EC7D-DAD9-48B9-B2FA-73C9A9834841}</a:tableStyleId>
              </a:tblPr>
              <a:tblGrid>
                <a:gridCol w="1457600"/>
                <a:gridCol w="3672400"/>
                <a:gridCol w="3456375"/>
              </a:tblGrid>
              <a:tr h="357225">
                <a:tc>
                  <a:txBody>
                    <a:bodyPr/>
                    <a:lstStyle/>
                    <a:p>
                      <a:pPr marL="0" marR="0" lvl="0" indent="0" algn="ctr" rtl="0">
                        <a:lnSpc>
                          <a:spcPct val="100000"/>
                        </a:lnSpc>
                        <a:spcBef>
                          <a:spcPts val="0"/>
                        </a:spcBef>
                        <a:spcAft>
                          <a:spcPts val="0"/>
                        </a:spcAft>
                        <a:buClr>
                          <a:schemeClr val="lt1"/>
                        </a:buClr>
                        <a:buSzPts val="1600"/>
                        <a:buFont typeface="Microsoft JhengHei"/>
                        <a:buNone/>
                      </a:pPr>
                      <a:r>
                        <a:rPr lang="en-US" sz="1600" b="1" i="0" u="none" strike="noStrike" cap="none" dirty="0">
                          <a:solidFill>
                            <a:schemeClr val="lt1"/>
                          </a:solidFill>
                          <a:latin typeface="Arial" panose="020B0604020202020204" pitchFamily="34" charset="0"/>
                          <a:ea typeface="Microsoft JhengHei"/>
                          <a:cs typeface="Arial" panose="020B0604020202020204" pitchFamily="34" charset="0"/>
                          <a:sym typeface="Microsoft JhengHei"/>
                        </a:rPr>
                        <a:t>Department</a:t>
                      </a:r>
                      <a:endParaRPr dirty="0">
                        <a:latin typeface="Arial" panose="020B0604020202020204" pitchFamily="34" charset="0"/>
                        <a:cs typeface="Arial" panose="020B0604020202020204" pitchFamily="34" charset="0"/>
                      </a:endParaRPr>
                    </a:p>
                  </a:txBody>
                  <a:tcPr marL="91450" marR="91450" marT="45725" marB="45725" anchor="ctr">
                    <a:lnL w="12700" cap="flat" cmpd="sng">
                      <a:solidFill>
                        <a:schemeClr val="accen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chemeClr val="lt1"/>
                        </a:buClr>
                        <a:buSzPts val="1600"/>
                        <a:buFont typeface="Arial"/>
                        <a:buNone/>
                      </a:pPr>
                      <a:r>
                        <a:rPr lang="en-US" sz="1600" b="1" i="0" u="none" strike="noStrike" cap="none" dirty="0">
                          <a:solidFill>
                            <a:schemeClr val="lt1"/>
                          </a:solidFill>
                          <a:latin typeface="Arial" panose="020B0604020202020204" pitchFamily="34" charset="0"/>
                          <a:ea typeface="Arial"/>
                          <a:cs typeface="Arial" panose="020B0604020202020204" pitchFamily="34" charset="0"/>
                          <a:sym typeface="Arial"/>
                        </a:rPr>
                        <a:t>Market</a:t>
                      </a:r>
                      <a:endParaRPr sz="1600" b="1" i="0" u="none" strike="noStrike" cap="none" dirty="0">
                        <a:solidFill>
                          <a:schemeClr val="lt1"/>
                        </a:solidFill>
                        <a:latin typeface="Arial" panose="020B0604020202020204" pitchFamily="34" charset="0"/>
                        <a:ea typeface="Arial"/>
                        <a:cs typeface="Arial" panose="020B0604020202020204" pitchFamily="34" charset="0"/>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chemeClr val="lt1"/>
                        </a:buClr>
                        <a:buSzPts val="1600"/>
                        <a:buFont typeface="Arial"/>
                        <a:buNone/>
                      </a:pPr>
                      <a:r>
                        <a:rPr lang="en-US" sz="1600" b="1" i="0" u="none" strike="noStrike" cap="none">
                          <a:solidFill>
                            <a:schemeClr val="lt1"/>
                          </a:solidFill>
                          <a:latin typeface="Arial" panose="020B0604020202020204" pitchFamily="34" charset="0"/>
                          <a:ea typeface="Arial"/>
                          <a:cs typeface="Arial" panose="020B0604020202020204" pitchFamily="34" charset="0"/>
                          <a:sym typeface="Arial"/>
                        </a:rPr>
                        <a:t>Solution and Product</a:t>
                      </a:r>
                      <a:endParaRPr sz="1600" b="1" i="0" u="none" strike="noStrike" cap="none">
                        <a:solidFill>
                          <a:schemeClr val="lt1"/>
                        </a:solidFill>
                        <a:latin typeface="Arial" panose="020B0604020202020204" pitchFamily="34" charset="0"/>
                        <a:ea typeface="Arial"/>
                        <a:cs typeface="Arial" panose="020B0604020202020204" pitchFamily="34" charset="0"/>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accent1"/>
                    </a:solidFill>
                  </a:tcPr>
                </a:tc>
              </a:tr>
              <a:tr h="1803025">
                <a:tc>
                  <a:txBody>
                    <a:bodyPr/>
                    <a:lstStyle/>
                    <a:p>
                      <a:pPr marL="0" marR="0" lvl="0" indent="0" algn="ctr" rtl="0">
                        <a:lnSpc>
                          <a:spcPct val="100000"/>
                        </a:lnSpc>
                        <a:spcBef>
                          <a:spcPts val="0"/>
                        </a:spcBef>
                        <a:spcAft>
                          <a:spcPts val="0"/>
                        </a:spcAft>
                        <a:buClr>
                          <a:schemeClr val="dk1"/>
                        </a:buClr>
                        <a:buSzPts val="1600"/>
                        <a:buFont typeface="Arial"/>
                        <a:buNone/>
                      </a:pPr>
                      <a:endParaRPr sz="1600" b="1" i="0" u="none" strike="noStrike" cap="none">
                        <a:solidFill>
                          <a:schemeClr val="dk1"/>
                        </a:solidFill>
                        <a:latin typeface="Arial" panose="020B0604020202020204" pitchFamily="34" charset="0"/>
                        <a:ea typeface="Microsoft JhengHei"/>
                        <a:cs typeface="Arial" panose="020B0604020202020204" pitchFamily="34" charset="0"/>
                        <a:sym typeface="Microsoft JhengHei"/>
                      </a:endParaRPr>
                    </a:p>
                  </a:txBody>
                  <a:tcPr marL="9450" marR="9450" marT="9525" marB="0" anchor="ctr">
                    <a:lnL w="12700" cap="flat" cmpd="sng">
                      <a:solidFill>
                        <a:schemeClr val="accen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a:txBody>
                    <a:bodyPr/>
                    <a:lstStyle/>
                    <a:p>
                      <a:pPr marL="0" marR="0" lvl="0" indent="0" algn="l" rtl="0">
                        <a:lnSpc>
                          <a:spcPct val="100000"/>
                        </a:lnSpc>
                        <a:spcBef>
                          <a:spcPts val="0"/>
                        </a:spcBef>
                        <a:spcAft>
                          <a:spcPts val="0"/>
                        </a:spcAft>
                        <a:buClr>
                          <a:schemeClr val="dk1"/>
                        </a:buClr>
                        <a:buSzPts val="1600"/>
                        <a:buFont typeface="Arial"/>
                        <a:buNone/>
                      </a:pPr>
                      <a:endParaRPr sz="1600" b="0" i="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9450" marR="180000"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a:txBody>
                    <a:bodyPr/>
                    <a:lstStyle/>
                    <a:p>
                      <a:pPr marL="179999" marR="0" lvl="0" indent="-97449" algn="l" rtl="0">
                        <a:lnSpc>
                          <a:spcPct val="100000"/>
                        </a:lnSpc>
                        <a:spcBef>
                          <a:spcPts val="0"/>
                        </a:spcBef>
                        <a:spcAft>
                          <a:spcPts val="0"/>
                        </a:spcAft>
                        <a:buClr>
                          <a:schemeClr val="dk1"/>
                        </a:buClr>
                        <a:buSzPts val="1300"/>
                        <a:buFont typeface="Arial"/>
                        <a:buNone/>
                      </a:pPr>
                      <a:endParaRPr sz="1300" b="0" i="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r>
              <a:tr h="710063">
                <a:tc>
                  <a:txBody>
                    <a:bodyPr/>
                    <a:lstStyle/>
                    <a:p>
                      <a:pPr marL="0" marR="0" lvl="0" indent="0" algn="ctr" rtl="0">
                        <a:lnSpc>
                          <a:spcPct val="100000"/>
                        </a:lnSpc>
                        <a:spcBef>
                          <a:spcPts val="0"/>
                        </a:spcBef>
                        <a:spcAft>
                          <a:spcPts val="0"/>
                        </a:spcAft>
                        <a:buClr>
                          <a:schemeClr val="dk1"/>
                        </a:buClr>
                        <a:buSzPts val="1400"/>
                        <a:buFont typeface="Arial"/>
                        <a:buNone/>
                      </a:pPr>
                      <a:r>
                        <a:rPr lang="en-US" sz="1400" b="1" i="0" u="none" strike="noStrike" cap="none">
                          <a:solidFill>
                            <a:schemeClr val="dk1"/>
                          </a:solidFill>
                          <a:latin typeface="Arial" panose="020B0604020202020204" pitchFamily="34" charset="0"/>
                          <a:ea typeface="Arial"/>
                          <a:cs typeface="Arial" panose="020B0604020202020204" pitchFamily="34" charset="0"/>
                          <a:sym typeface="Arial"/>
                        </a:rPr>
                        <a:t>Mobile </a:t>
                      </a:r>
                      <a:endParaRPr>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chemeClr val="dk1"/>
                        </a:buClr>
                        <a:buSzPts val="1400"/>
                        <a:buFont typeface="Arial"/>
                        <a:buNone/>
                      </a:pPr>
                      <a:r>
                        <a:rPr lang="en-US" sz="1400" b="1" i="0" u="none" strike="noStrike" cap="none">
                          <a:solidFill>
                            <a:schemeClr val="dk1"/>
                          </a:solidFill>
                          <a:latin typeface="Arial" panose="020B0604020202020204" pitchFamily="34" charset="0"/>
                          <a:ea typeface="Arial"/>
                          <a:cs typeface="Arial" panose="020B0604020202020204" pitchFamily="34" charset="0"/>
                          <a:sym typeface="Arial"/>
                        </a:rPr>
                        <a:t>Network</a:t>
                      </a:r>
                      <a:endParaRPr sz="1400" b="1" i="0" u="none" strike="noStrike" cap="none">
                        <a:solidFill>
                          <a:schemeClr val="dk1"/>
                        </a:solidFill>
                        <a:latin typeface="Arial" panose="020B0604020202020204" pitchFamily="34" charset="0"/>
                        <a:ea typeface="Arial"/>
                        <a:cs typeface="Arial" panose="020B0604020202020204" pitchFamily="34" charset="0"/>
                        <a:sym typeface="Arial"/>
                      </a:endParaRPr>
                    </a:p>
                  </a:txBody>
                  <a:tcPr marL="9450" marR="9450" marT="9525" marB="0" anchor="ctr">
                    <a:lnL w="12700" cap="flat" cmpd="sng">
                      <a:solidFill>
                        <a:schemeClr val="accen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400"/>
                        <a:buFont typeface="Arial"/>
                        <a:buNone/>
                      </a:pPr>
                      <a:r>
                        <a:rPr lang="en-US" sz="1400" b="0" i="0" u="none" strike="noStrike" cap="none" dirty="0" err="1">
                          <a:solidFill>
                            <a:schemeClr val="dk1"/>
                          </a:solidFill>
                          <a:latin typeface="Arial" panose="020B0604020202020204" pitchFamily="34" charset="0"/>
                          <a:ea typeface="Arial"/>
                          <a:cs typeface="Arial" panose="020B0604020202020204" pitchFamily="34" charset="0"/>
                          <a:sym typeface="Arial"/>
                        </a:rPr>
                        <a:t>IoT</a:t>
                      </a: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 ultra high speed wireless </a:t>
                      </a:r>
                      <a:r>
                        <a:rPr lang="en-US" sz="1400" b="0" i="0" u="none" strike="noStrike" cap="none" dirty="0" smtClean="0">
                          <a:solidFill>
                            <a:schemeClr val="dk1"/>
                          </a:solidFill>
                          <a:latin typeface="Arial" panose="020B0604020202020204" pitchFamily="34" charset="0"/>
                          <a:ea typeface="Arial"/>
                          <a:cs typeface="Arial" panose="020B0604020202020204" pitchFamily="34" charset="0"/>
                          <a:sym typeface="Arial"/>
                        </a:rPr>
                        <a:t> </a:t>
                      </a: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and 5G procurement will increase in the next 3 </a:t>
                      </a:r>
                      <a:r>
                        <a:rPr lang="en-US" sz="1400" b="0" i="0" u="none" strike="noStrike" cap="none" dirty="0" smtClean="0">
                          <a:solidFill>
                            <a:schemeClr val="dk1"/>
                          </a:solidFill>
                          <a:latin typeface="Arial" panose="020B0604020202020204" pitchFamily="34" charset="0"/>
                          <a:ea typeface="Arial"/>
                          <a:cs typeface="Arial" panose="020B0604020202020204" pitchFamily="34" charset="0"/>
                          <a:sym typeface="Arial"/>
                        </a:rPr>
                        <a:t>years.</a:t>
                      </a:r>
                      <a:endParaRPr sz="1400" b="0" i="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9450" marR="180000"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lt1"/>
                    </a:solidFill>
                  </a:tcPr>
                </a:tc>
                <a:tc>
                  <a:txBody>
                    <a:bodyPr/>
                    <a:lstStyle/>
                    <a:p>
                      <a:pPr marL="179999" marR="0" lvl="0" indent="-179999" algn="l" rtl="0">
                        <a:lnSpc>
                          <a:spcPct val="100000"/>
                        </a:lnSpc>
                        <a:spcBef>
                          <a:spcPts val="0"/>
                        </a:spcBef>
                        <a:spcAft>
                          <a:spcPts val="0"/>
                        </a:spcAft>
                        <a:buClr>
                          <a:schemeClr val="dk1"/>
                        </a:buClr>
                        <a:buSzPts val="1400"/>
                        <a:buFont typeface="Arial"/>
                        <a:buChar char="•"/>
                      </a:pP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5G Base Station Implementation </a:t>
                      </a:r>
                      <a:endParaRPr sz="1400" b="0" i="0" u="none" strike="noStrike" cap="none" dirty="0">
                        <a:solidFill>
                          <a:schemeClr val="dk1"/>
                        </a:solidFill>
                        <a:latin typeface="Arial" panose="020B0604020202020204" pitchFamily="34" charset="0"/>
                        <a:ea typeface="Arial"/>
                        <a:cs typeface="Arial" panose="020B0604020202020204" pitchFamily="34" charset="0"/>
                        <a:sym typeface="Arial"/>
                      </a:endParaRPr>
                    </a:p>
                    <a:p>
                      <a:pPr marL="179999" marR="0" lvl="0" indent="-179999" algn="l" rtl="0">
                        <a:lnSpc>
                          <a:spcPct val="100000"/>
                        </a:lnSpc>
                        <a:spcBef>
                          <a:spcPts val="0"/>
                        </a:spcBef>
                        <a:spcAft>
                          <a:spcPts val="0"/>
                        </a:spcAft>
                        <a:buClr>
                          <a:schemeClr val="dk1"/>
                        </a:buClr>
                        <a:buSzPts val="1400"/>
                        <a:buFont typeface="Arial"/>
                        <a:buChar char="•"/>
                      </a:pP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Mobile Network Optimization</a:t>
                      </a:r>
                      <a:endParaRPr dirty="0">
                        <a:latin typeface="Arial" panose="020B0604020202020204" pitchFamily="34" charset="0"/>
                        <a:cs typeface="Arial" panose="020B0604020202020204" pitchFamily="34" charset="0"/>
                      </a:endParaRPr>
                    </a:p>
                    <a:p>
                      <a:pPr marL="179999" marR="0" lvl="0" indent="-179999" algn="l" rtl="0">
                        <a:lnSpc>
                          <a:spcPct val="100000"/>
                        </a:lnSpc>
                        <a:spcBef>
                          <a:spcPts val="0"/>
                        </a:spcBef>
                        <a:spcAft>
                          <a:spcPts val="0"/>
                        </a:spcAft>
                        <a:buClr>
                          <a:schemeClr val="dk1"/>
                        </a:buClr>
                        <a:buSzPts val="1400"/>
                        <a:buFont typeface="Arial"/>
                        <a:buChar char="•"/>
                      </a:pP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5G Co-site Base Station…….</a:t>
                      </a:r>
                      <a:endParaRPr dirty="0">
                        <a:latin typeface="Arial" panose="020B0604020202020204" pitchFamily="34" charset="0"/>
                        <a:cs typeface="Arial" panose="020B0604020202020204" pitchFamily="34" charset="0"/>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lt1"/>
                    </a:solidFill>
                  </a:tcPr>
                </a:tc>
              </a:tr>
              <a:tr h="720075">
                <a:tc>
                  <a:txBody>
                    <a:bodyPr/>
                    <a:lstStyle/>
                    <a:p>
                      <a:pPr marL="0" marR="0" lvl="0" indent="0" algn="ctr" rtl="0">
                        <a:lnSpc>
                          <a:spcPct val="100000"/>
                        </a:lnSpc>
                        <a:spcBef>
                          <a:spcPts val="0"/>
                        </a:spcBef>
                        <a:spcAft>
                          <a:spcPts val="0"/>
                        </a:spcAft>
                        <a:buClr>
                          <a:schemeClr val="dk1"/>
                        </a:buClr>
                        <a:buSzPts val="1400"/>
                        <a:buFont typeface="Arial"/>
                        <a:buNone/>
                      </a:pPr>
                      <a:r>
                        <a:rPr lang="en-US" sz="1400" b="1" i="0" u="none" strike="noStrike" cap="none">
                          <a:solidFill>
                            <a:schemeClr val="dk1"/>
                          </a:solidFill>
                          <a:latin typeface="Arial" panose="020B0604020202020204" pitchFamily="34" charset="0"/>
                          <a:ea typeface="Arial"/>
                          <a:cs typeface="Arial" panose="020B0604020202020204" pitchFamily="34" charset="0"/>
                          <a:sym typeface="Arial"/>
                        </a:rPr>
                        <a:t>Media</a:t>
                      </a:r>
                      <a:endParaRPr>
                        <a:latin typeface="Arial" panose="020B0604020202020204" pitchFamily="34" charset="0"/>
                        <a:cs typeface="Arial" panose="020B0604020202020204" pitchFamily="34" charset="0"/>
                      </a:endParaRPr>
                    </a:p>
                  </a:txBody>
                  <a:tcPr marL="9450" marR="9450" marT="9525" marB="0" anchor="ctr">
                    <a:lnL w="12700" cap="flat" cmpd="sng">
                      <a:solidFill>
                        <a:schemeClr val="accen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a:txBody>
                    <a:bodyPr/>
                    <a:lstStyle/>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kumimoji="0" lang="en-US" altLang="zh-TW" sz="1400" b="0" i="0" u="none" strike="noStrike" cap="none" normalizeH="0" baseline="0" dirty="0" smtClean="0">
                          <a:ln>
                            <a:noFill/>
                          </a:ln>
                          <a:solidFill>
                            <a:schemeClr val="tx1"/>
                          </a:solidFill>
                          <a:effectLst/>
                          <a:latin typeface="Arial" pitchFamily="34" charset="0"/>
                          <a:ea typeface="微軟正黑體" pitchFamily="34" charset="-120"/>
                          <a:cs typeface="Arial" panose="020B0604020202020204" pitchFamily="34" charset="0"/>
                        </a:rPr>
                        <a:t>UHD will be upgraded in broadcasters, cable operators and CHT MOD…..</a:t>
                      </a:r>
                      <a:endParaRPr sz="1400" b="0" i="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9450" marR="180000"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a:txBody>
                    <a:bodyPr/>
                    <a:lstStyle/>
                    <a:p>
                      <a:pPr marL="179999" marR="0" lvl="0" indent="-179999" algn="l" rtl="0">
                        <a:lnSpc>
                          <a:spcPct val="100000"/>
                        </a:lnSpc>
                        <a:spcBef>
                          <a:spcPts val="0"/>
                        </a:spcBef>
                        <a:spcAft>
                          <a:spcPts val="0"/>
                        </a:spcAft>
                        <a:buClr>
                          <a:schemeClr val="dk1"/>
                        </a:buClr>
                        <a:buSzPts val="1400"/>
                        <a:buFont typeface="Arial"/>
                        <a:buChar char="•"/>
                      </a:pPr>
                      <a:r>
                        <a:rPr lang="en-US" sz="1400" b="0" u="none" strike="noStrike" cap="none" dirty="0">
                          <a:solidFill>
                            <a:schemeClr val="dk1"/>
                          </a:solidFill>
                          <a:latin typeface="Arial" panose="020B0604020202020204" pitchFamily="34" charset="0"/>
                          <a:ea typeface="Arial"/>
                          <a:cs typeface="Arial" panose="020B0604020202020204" pitchFamily="34" charset="0"/>
                          <a:sym typeface="Arial"/>
                        </a:rPr>
                        <a:t>4K / UHD / Baseband over IP</a:t>
                      </a:r>
                      <a:endParaRPr sz="1400" b="0" u="none" strike="noStrike" cap="none" dirty="0">
                        <a:solidFill>
                          <a:schemeClr val="dk1"/>
                        </a:solidFill>
                        <a:latin typeface="Arial" panose="020B0604020202020204" pitchFamily="34" charset="0"/>
                        <a:ea typeface="Arial"/>
                        <a:cs typeface="Arial" panose="020B0604020202020204" pitchFamily="34" charset="0"/>
                        <a:sym typeface="Arial"/>
                      </a:endParaRPr>
                    </a:p>
                    <a:p>
                      <a:pPr marL="179999" marR="0" lvl="0" indent="-179999" algn="l" rtl="0">
                        <a:lnSpc>
                          <a:spcPct val="100000"/>
                        </a:lnSpc>
                        <a:spcBef>
                          <a:spcPts val="0"/>
                        </a:spcBef>
                        <a:spcAft>
                          <a:spcPts val="0"/>
                        </a:spcAft>
                        <a:buClr>
                          <a:schemeClr val="dk1"/>
                        </a:buClr>
                        <a:buSzPts val="1400"/>
                        <a:buFont typeface="Arial"/>
                        <a:buChar char="•"/>
                      </a:pPr>
                      <a:r>
                        <a:rPr lang="en-US" sz="1400" b="0" u="none" strike="noStrike" cap="none" dirty="0">
                          <a:solidFill>
                            <a:schemeClr val="dk1"/>
                          </a:solidFill>
                          <a:latin typeface="Arial" panose="020B0604020202020204" pitchFamily="34" charset="0"/>
                          <a:ea typeface="Arial"/>
                          <a:cs typeface="Arial" panose="020B0604020202020204" pitchFamily="34" charset="0"/>
                          <a:sym typeface="Arial"/>
                        </a:rPr>
                        <a:t>OTT applications</a:t>
                      </a:r>
                      <a:endParaRPr sz="1400" b="0" u="none" strike="noStrike" cap="none" dirty="0">
                        <a:solidFill>
                          <a:schemeClr val="dk1"/>
                        </a:solidFill>
                        <a:latin typeface="Arial" panose="020B0604020202020204" pitchFamily="34" charset="0"/>
                        <a:ea typeface="Arial"/>
                        <a:cs typeface="Arial" panose="020B0604020202020204" pitchFamily="34" charset="0"/>
                        <a:sym typeface="Arial"/>
                      </a:endParaRPr>
                    </a:p>
                    <a:p>
                      <a:pPr marL="179999" marR="0" lvl="0" indent="-179999" algn="l" rtl="0">
                        <a:lnSpc>
                          <a:spcPct val="100000"/>
                        </a:lnSpc>
                        <a:spcBef>
                          <a:spcPts val="0"/>
                        </a:spcBef>
                        <a:spcAft>
                          <a:spcPts val="0"/>
                        </a:spcAft>
                        <a:buClr>
                          <a:schemeClr val="dk1"/>
                        </a:buClr>
                        <a:buSzPts val="1400"/>
                        <a:buFont typeface="Arial"/>
                        <a:buChar char="•"/>
                      </a:pPr>
                      <a:r>
                        <a:rPr lang="en-US" sz="1400" b="0" u="none" strike="noStrike" cap="none" dirty="0">
                          <a:solidFill>
                            <a:schemeClr val="dk1"/>
                          </a:solidFill>
                          <a:latin typeface="Arial" panose="020B0604020202020204" pitchFamily="34" charset="0"/>
                          <a:cs typeface="Arial" panose="020B0604020202020204" pitchFamily="34" charset="0"/>
                        </a:rPr>
                        <a:t>AI in Media industry</a:t>
                      </a:r>
                      <a:endParaRPr sz="1400" b="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r>
              <a:tr h="780650">
                <a:tc>
                  <a:txBody>
                    <a:bodyPr/>
                    <a:lstStyle/>
                    <a:p>
                      <a:pPr marL="0" marR="0" lvl="0" indent="0" algn="ctr" rtl="0">
                        <a:lnSpc>
                          <a:spcPct val="100000"/>
                        </a:lnSpc>
                        <a:spcBef>
                          <a:spcPts val="0"/>
                        </a:spcBef>
                        <a:spcAft>
                          <a:spcPts val="0"/>
                        </a:spcAft>
                        <a:buClr>
                          <a:schemeClr val="dk1"/>
                        </a:buClr>
                        <a:buSzPts val="1400"/>
                        <a:buFont typeface="Arial"/>
                        <a:buNone/>
                      </a:pPr>
                      <a:r>
                        <a:rPr lang="en-US" sz="1400" b="1" i="0" u="none" strike="noStrike" cap="none">
                          <a:solidFill>
                            <a:schemeClr val="dk1"/>
                          </a:solidFill>
                          <a:latin typeface="Arial" panose="020B0604020202020204" pitchFamily="34" charset="0"/>
                          <a:ea typeface="Arial"/>
                          <a:cs typeface="Arial" panose="020B0604020202020204" pitchFamily="34" charset="0"/>
                          <a:sym typeface="Arial"/>
                        </a:rPr>
                        <a:t>IT &amp; Cloud</a:t>
                      </a:r>
                      <a:endParaRPr sz="1400" b="1" i="0" u="none" strike="noStrike" cap="none">
                        <a:solidFill>
                          <a:schemeClr val="dk1"/>
                        </a:solidFill>
                        <a:latin typeface="Arial" panose="020B0604020202020204" pitchFamily="34" charset="0"/>
                        <a:ea typeface="Arial"/>
                        <a:cs typeface="Arial" panose="020B0604020202020204" pitchFamily="34" charset="0"/>
                        <a:sym typeface="Arial"/>
                      </a:endParaRPr>
                    </a:p>
                  </a:txBody>
                  <a:tcPr marL="9450" marR="9450" marT="9525" marB="0" anchor="ctr">
                    <a:lnL w="12700" cap="flat" cmpd="sng">
                      <a:solidFill>
                        <a:schemeClr val="accen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lt1"/>
                    </a:solidFill>
                  </a:tcPr>
                </a:tc>
                <a:tc>
                  <a:txBody>
                    <a:bodyPr/>
                    <a:lstStyle/>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kumimoji="0" lang="en-US" altLang="zh-TW" sz="1400" b="0" i="0" u="none" strike="noStrike" kern="1200" cap="none" normalizeH="0" baseline="0" dirty="0" smtClean="0">
                          <a:ln>
                            <a:noFill/>
                          </a:ln>
                          <a:solidFill>
                            <a:schemeClr val="tx1"/>
                          </a:solidFill>
                          <a:effectLst/>
                          <a:latin typeface="Arial" pitchFamily="34" charset="0"/>
                          <a:ea typeface="微軟正黑體" pitchFamily="34" charset="-120"/>
                          <a:cs typeface="Arial" panose="020B0604020202020204" pitchFamily="34" charset="0"/>
                        </a:rPr>
                        <a:t>For AI and </a:t>
                      </a:r>
                      <a:r>
                        <a:rPr kumimoji="0" lang="en-US" altLang="zh-TW" sz="1400" b="0" i="0" u="none" strike="noStrike" kern="1200" cap="none" normalizeH="0" baseline="0" dirty="0" err="1" smtClean="0">
                          <a:ln>
                            <a:noFill/>
                          </a:ln>
                          <a:solidFill>
                            <a:schemeClr val="tx1"/>
                          </a:solidFill>
                          <a:effectLst/>
                          <a:latin typeface="Arial" pitchFamily="34" charset="0"/>
                          <a:ea typeface="微軟正黑體" pitchFamily="34" charset="-120"/>
                          <a:cs typeface="Arial" panose="020B0604020202020204" pitchFamily="34" charset="0"/>
                        </a:rPr>
                        <a:t>IoT</a:t>
                      </a:r>
                      <a:r>
                        <a:rPr kumimoji="0" lang="en-US" altLang="zh-TW" sz="1400" b="0" i="0" u="none" strike="noStrike" kern="1200" cap="none" normalizeH="0" baseline="0" dirty="0" smtClean="0">
                          <a:ln>
                            <a:noFill/>
                          </a:ln>
                          <a:solidFill>
                            <a:schemeClr val="tx1"/>
                          </a:solidFill>
                          <a:effectLst/>
                          <a:latin typeface="Arial" pitchFamily="34" charset="0"/>
                          <a:ea typeface="微軟正黑體" pitchFamily="34" charset="-120"/>
                          <a:cs typeface="Arial" panose="020B0604020202020204" pitchFamily="34" charset="0"/>
                        </a:rPr>
                        <a:t> requirement, demand on cloud management and optimization, big data collection and analysis is increasing.</a:t>
                      </a:r>
                      <a:endParaRPr sz="1400" b="0" i="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9450" marR="180000"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lt1"/>
                    </a:solidFill>
                  </a:tcPr>
                </a:tc>
                <a:tc>
                  <a:txBody>
                    <a:bodyPr/>
                    <a:lstStyle/>
                    <a:p>
                      <a:pPr marL="179999" marR="0" lvl="0" indent="-179999" algn="l" rtl="0">
                        <a:lnSpc>
                          <a:spcPct val="100000"/>
                        </a:lnSpc>
                        <a:spcBef>
                          <a:spcPts val="0"/>
                        </a:spcBef>
                        <a:spcAft>
                          <a:spcPts val="0"/>
                        </a:spcAft>
                        <a:buClr>
                          <a:schemeClr val="dk1"/>
                        </a:buClr>
                        <a:buSzPts val="1400"/>
                        <a:buFont typeface="Arial"/>
                        <a:buChar char="•"/>
                      </a:pPr>
                      <a:r>
                        <a:rPr lang="en-US" sz="1400" b="0" u="none" strike="noStrike" cap="none" dirty="0">
                          <a:solidFill>
                            <a:schemeClr val="dk1"/>
                          </a:solidFill>
                          <a:latin typeface="Arial" panose="020B0604020202020204" pitchFamily="34" charset="0"/>
                          <a:ea typeface="Arial"/>
                          <a:cs typeface="Arial" panose="020B0604020202020204" pitchFamily="34" charset="0"/>
                          <a:sym typeface="Arial"/>
                        </a:rPr>
                        <a:t>IT &amp; cloud security solutions</a:t>
                      </a:r>
                      <a:endParaRPr sz="1400" b="0" u="none" strike="noStrike" cap="none" dirty="0">
                        <a:solidFill>
                          <a:schemeClr val="dk1"/>
                        </a:solidFill>
                        <a:latin typeface="Arial" panose="020B0604020202020204" pitchFamily="34" charset="0"/>
                        <a:ea typeface="Arial"/>
                        <a:cs typeface="Arial" panose="020B0604020202020204" pitchFamily="34" charset="0"/>
                        <a:sym typeface="Arial"/>
                      </a:endParaRPr>
                    </a:p>
                    <a:p>
                      <a:pPr marL="179999" marR="0" lvl="0" indent="-179999" algn="l" rtl="0">
                        <a:lnSpc>
                          <a:spcPct val="100000"/>
                        </a:lnSpc>
                        <a:spcBef>
                          <a:spcPts val="0"/>
                        </a:spcBef>
                        <a:spcAft>
                          <a:spcPts val="0"/>
                        </a:spcAft>
                        <a:buClr>
                          <a:schemeClr val="dk1"/>
                        </a:buClr>
                        <a:buSzPts val="1400"/>
                        <a:buFont typeface="Arial"/>
                        <a:buChar char="•"/>
                      </a:pPr>
                      <a:r>
                        <a:rPr lang="en-US" sz="1400" b="0" u="none" strike="noStrike" cap="none" dirty="0">
                          <a:solidFill>
                            <a:schemeClr val="dk1"/>
                          </a:solidFill>
                          <a:latin typeface="Arial" panose="020B0604020202020204" pitchFamily="34" charset="0"/>
                          <a:ea typeface="Arial"/>
                          <a:cs typeface="Arial" panose="020B0604020202020204" pitchFamily="34" charset="0"/>
                          <a:sym typeface="Arial"/>
                        </a:rPr>
                        <a:t>Integration of AI and IOT(integrates with </a:t>
                      </a:r>
                      <a:r>
                        <a:rPr lang="en-US" sz="1400" b="0" u="none" strike="noStrike" cap="none" dirty="0" err="1">
                          <a:solidFill>
                            <a:schemeClr val="dk1"/>
                          </a:solidFill>
                          <a:latin typeface="Arial" panose="020B0604020202020204" pitchFamily="34" charset="0"/>
                          <a:ea typeface="Arial"/>
                          <a:cs typeface="Arial" panose="020B0604020202020204" pitchFamily="34" charset="0"/>
                          <a:sym typeface="Arial"/>
                        </a:rPr>
                        <a:t>Telcom</a:t>
                      </a:r>
                      <a:r>
                        <a:rPr lang="en-US" sz="1400" b="0" u="none" strike="noStrike" cap="none" dirty="0">
                          <a:solidFill>
                            <a:schemeClr val="dk1"/>
                          </a:solidFill>
                          <a:latin typeface="Arial" panose="020B0604020202020204" pitchFamily="34" charset="0"/>
                          <a:ea typeface="Arial"/>
                          <a:cs typeface="Arial" panose="020B0604020202020204" pitchFamily="34" charset="0"/>
                          <a:sym typeface="Arial"/>
                        </a:rPr>
                        <a:t> 5G)</a:t>
                      </a:r>
                      <a:endParaRPr dirty="0">
                        <a:latin typeface="Arial" panose="020B0604020202020204" pitchFamily="34" charset="0"/>
                        <a:cs typeface="Arial" panose="020B0604020202020204" pitchFamily="34" charset="0"/>
                      </a:endParaRPr>
                    </a:p>
                    <a:p>
                      <a:pPr marL="179999" marR="0" lvl="0" indent="-179999" algn="l" rtl="0">
                        <a:lnSpc>
                          <a:spcPct val="100000"/>
                        </a:lnSpc>
                        <a:spcBef>
                          <a:spcPts val="0"/>
                        </a:spcBef>
                        <a:spcAft>
                          <a:spcPts val="0"/>
                        </a:spcAft>
                        <a:buClr>
                          <a:schemeClr val="dk1"/>
                        </a:buClr>
                        <a:buSzPts val="1400"/>
                        <a:buFont typeface="Arial"/>
                        <a:buChar char="•"/>
                      </a:pPr>
                      <a:r>
                        <a:rPr lang="en-US" altLang="zh-TW" sz="1400" b="0" u="none" strike="noStrike" cap="none" dirty="0" smtClean="0">
                          <a:solidFill>
                            <a:schemeClr val="dk1"/>
                          </a:solidFill>
                          <a:latin typeface="Arial" panose="020B0604020202020204" pitchFamily="34" charset="0"/>
                          <a:ea typeface="Arial"/>
                          <a:cs typeface="Arial" panose="020B0604020202020204" pitchFamily="34" charset="0"/>
                          <a:sym typeface="Arial"/>
                        </a:rPr>
                        <a:t>SD-WAN enterprise …….</a:t>
                      </a:r>
                      <a:endParaRPr lang="en-US" altLang="zh-TW" sz="1400" b="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lt1"/>
                    </a:solidFill>
                  </a:tcPr>
                </a:tc>
              </a:tr>
              <a:tr h="648075">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1600" b="1" u="none" strike="noStrike" cap="none">
                          <a:solidFill>
                            <a:schemeClr val="dk1"/>
                          </a:solidFill>
                          <a:latin typeface="Arial" panose="020B0604020202020204" pitchFamily="34" charset="0"/>
                          <a:ea typeface="Microsoft JhengHei"/>
                          <a:cs typeface="Arial" panose="020B0604020202020204" pitchFamily="34" charset="0"/>
                          <a:sym typeface="Microsoft JhengHei"/>
                        </a:rPr>
                        <a:t>GIS</a:t>
                      </a:r>
                      <a:endParaRPr sz="1600" b="1" u="none" strike="noStrike" cap="none">
                        <a:solidFill>
                          <a:schemeClr val="dk1"/>
                        </a:solidFill>
                        <a:latin typeface="Arial" panose="020B0604020202020204" pitchFamily="34" charset="0"/>
                        <a:ea typeface="Microsoft JhengHei"/>
                        <a:cs typeface="Arial" panose="020B0604020202020204" pitchFamily="34" charset="0"/>
                        <a:sym typeface="Microsoft JhengHei"/>
                      </a:endParaRPr>
                    </a:p>
                  </a:txBody>
                  <a:tcPr marL="9450" marR="9450" marT="9525" marB="0" anchor="ctr">
                    <a:lnL w="12700" cap="flat" cmpd="sng">
                      <a:solidFill>
                        <a:schemeClr val="accen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a:txBody>
                    <a:bodyPr/>
                    <a:lstStyle/>
                    <a:p>
                      <a:pPr marL="0" marR="0" lvl="0" indent="0" algn="l" rtl="0">
                        <a:lnSpc>
                          <a:spcPct val="100000"/>
                        </a:lnSpc>
                        <a:spcBef>
                          <a:spcPts val="0"/>
                        </a:spcBef>
                        <a:spcAft>
                          <a:spcPts val="0"/>
                        </a:spcAft>
                        <a:buClr>
                          <a:schemeClr val="dk1"/>
                        </a:buClr>
                        <a:buSzPts val="1400"/>
                        <a:buFont typeface="Microsoft JhengHei"/>
                        <a:buNone/>
                      </a:pPr>
                      <a:r>
                        <a:rPr lang="en-US" sz="1400" b="0" i="0" u="none" strike="noStrike" cap="none" dirty="0" err="1">
                          <a:solidFill>
                            <a:schemeClr val="dk1"/>
                          </a:solidFill>
                          <a:latin typeface="Arial" panose="020B0604020202020204" pitchFamily="34" charset="0"/>
                          <a:ea typeface="Microsoft JhengHei"/>
                          <a:cs typeface="Arial" panose="020B0604020202020204" pitchFamily="34" charset="0"/>
                          <a:sym typeface="Microsoft JhengHei"/>
                        </a:rPr>
                        <a:t>Spatio</a:t>
                      </a:r>
                      <a:r>
                        <a:rPr lang="en-US" sz="1400" b="0" i="0" u="none" strike="noStrike" cap="none" dirty="0">
                          <a:solidFill>
                            <a:schemeClr val="dk1"/>
                          </a:solidFill>
                          <a:latin typeface="Arial" panose="020B0604020202020204" pitchFamily="34" charset="0"/>
                          <a:ea typeface="Microsoft JhengHei"/>
                          <a:cs typeface="Arial" panose="020B0604020202020204" pitchFamily="34" charset="0"/>
                          <a:sym typeface="Microsoft JhengHei"/>
                        </a:rPr>
                        <a:t>-temporal big data analytics in GIS integrated </a:t>
                      </a:r>
                      <a:r>
                        <a:rPr lang="en-US" sz="1400" b="0" i="0" u="none" strike="noStrike" cap="none" dirty="0" smtClean="0">
                          <a:solidFill>
                            <a:schemeClr val="dk1"/>
                          </a:solidFill>
                          <a:latin typeface="Arial" panose="020B0604020202020204" pitchFamily="34" charset="0"/>
                          <a:ea typeface="Microsoft JhengHei"/>
                          <a:cs typeface="Arial" panose="020B0604020202020204" pitchFamily="34" charset="0"/>
                          <a:sym typeface="Microsoft JhengHei"/>
                        </a:rPr>
                        <a:t>application</a:t>
                      </a:r>
                      <a:endParaRPr sz="1400" b="0" i="0" u="none" strike="noStrike" cap="none" dirty="0">
                        <a:solidFill>
                          <a:schemeClr val="dk1"/>
                        </a:solidFill>
                        <a:latin typeface="Arial" panose="020B0604020202020204" pitchFamily="34" charset="0"/>
                        <a:ea typeface="Microsoft JhengHei"/>
                        <a:cs typeface="Arial" panose="020B0604020202020204" pitchFamily="34" charset="0"/>
                        <a:sym typeface="Microsoft JhengHei"/>
                      </a:endParaRPr>
                    </a:p>
                  </a:txBody>
                  <a:tcPr marL="9450" marR="180000"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a:txBody>
                    <a:bodyPr/>
                    <a:lstStyle/>
                    <a:p>
                      <a:pPr marL="179999" marR="0" lvl="0" indent="-179999" algn="just" rtl="0">
                        <a:lnSpc>
                          <a:spcPct val="100000"/>
                        </a:lnSpc>
                        <a:spcBef>
                          <a:spcPts val="0"/>
                        </a:spcBef>
                        <a:spcAft>
                          <a:spcPts val="0"/>
                        </a:spcAft>
                        <a:buClr>
                          <a:srgbClr val="000000"/>
                        </a:buClr>
                        <a:buSzPts val="1400"/>
                        <a:buFont typeface="Arial"/>
                        <a:buChar char="•"/>
                      </a:pPr>
                      <a:r>
                        <a:rPr lang="en-US" sz="1400" b="0" i="0" u="none" strike="noStrike" cap="none" dirty="0">
                          <a:solidFill>
                            <a:srgbClr val="000000"/>
                          </a:solidFill>
                          <a:latin typeface="Arial" panose="020B0604020202020204" pitchFamily="34" charset="0"/>
                          <a:ea typeface="Arial"/>
                          <a:cs typeface="Arial" panose="020B0604020202020204" pitchFamily="34" charset="0"/>
                          <a:sym typeface="Arial"/>
                        </a:rPr>
                        <a:t>3D GIS (GIS+BIM, 5G Site Analysis)</a:t>
                      </a:r>
                      <a:endParaRPr dirty="0">
                        <a:latin typeface="Arial" panose="020B0604020202020204" pitchFamily="34" charset="0"/>
                        <a:cs typeface="Arial" panose="020B0604020202020204" pitchFamily="34" charset="0"/>
                      </a:endParaRPr>
                    </a:p>
                    <a:p>
                      <a:pPr marL="179999" marR="0" lvl="0" indent="-179999" algn="just" rtl="0">
                        <a:lnSpc>
                          <a:spcPct val="100000"/>
                        </a:lnSpc>
                        <a:spcBef>
                          <a:spcPts val="0"/>
                        </a:spcBef>
                        <a:spcAft>
                          <a:spcPts val="0"/>
                        </a:spcAft>
                        <a:buClr>
                          <a:srgbClr val="000000"/>
                        </a:buClr>
                        <a:buSzPts val="1400"/>
                        <a:buFont typeface="Arial"/>
                        <a:buChar char="•"/>
                      </a:pPr>
                      <a:r>
                        <a:rPr lang="en-US" sz="1400" b="0" i="0" u="none" strike="noStrike" cap="none" dirty="0">
                          <a:solidFill>
                            <a:srgbClr val="000000"/>
                          </a:solidFill>
                          <a:latin typeface="Arial" panose="020B0604020202020204" pitchFamily="34" charset="0"/>
                          <a:ea typeface="Arial"/>
                          <a:cs typeface="Arial" panose="020B0604020202020204" pitchFamily="34" charset="0"/>
                          <a:sym typeface="Arial"/>
                        </a:rPr>
                        <a:t>DL / ML in GIS</a:t>
                      </a:r>
                      <a:endParaRPr dirty="0">
                        <a:latin typeface="Arial" panose="020B0604020202020204" pitchFamily="34" charset="0"/>
                        <a:cs typeface="Arial" panose="020B0604020202020204" pitchFamily="34" charset="0"/>
                      </a:endParaRPr>
                    </a:p>
                    <a:p>
                      <a:pPr marL="179999" marR="0" lvl="0" indent="-179999" algn="just" rtl="0">
                        <a:lnSpc>
                          <a:spcPct val="100000"/>
                        </a:lnSpc>
                        <a:spcBef>
                          <a:spcPts val="0"/>
                        </a:spcBef>
                        <a:spcAft>
                          <a:spcPts val="0"/>
                        </a:spcAft>
                        <a:buClr>
                          <a:srgbClr val="000000"/>
                        </a:buClr>
                        <a:buSzPts val="1400"/>
                        <a:buFont typeface="Arial"/>
                        <a:buChar char="•"/>
                      </a:pPr>
                      <a:r>
                        <a:rPr lang="en-US" sz="1400" b="0" i="0" u="none" strike="noStrike" cap="none" dirty="0">
                          <a:solidFill>
                            <a:srgbClr val="000000"/>
                          </a:solidFill>
                          <a:latin typeface="Arial" panose="020B0604020202020204" pitchFamily="34" charset="0"/>
                          <a:ea typeface="Arial"/>
                          <a:cs typeface="Arial" panose="020B0604020202020204" pitchFamily="34" charset="0"/>
                          <a:sym typeface="Arial"/>
                        </a:rPr>
                        <a:t>Spatial Big Data Science and Decision Support</a:t>
                      </a:r>
                      <a:endParaRPr sz="1400" b="0" i="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r>
            </a:tbl>
          </a:graphicData>
        </a:graphic>
      </p:graphicFrame>
      <p:sp>
        <p:nvSpPr>
          <p:cNvPr id="57704" name="Google Shape;57704;p208"/>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a:solidFill>
                  <a:srgbClr val="FFFFFF"/>
                </a:solidFill>
                <a:latin typeface="Arimo"/>
                <a:ea typeface="Arimo"/>
                <a:cs typeface="Arimo"/>
                <a:sym typeface="Arimo"/>
              </a:rPr>
              <a:t>13</a:t>
            </a:fld>
            <a:endParaRPr sz="900">
              <a:solidFill>
                <a:srgbClr val="FFFFFF"/>
              </a:solidFill>
              <a:latin typeface="Arimo"/>
              <a:ea typeface="Arimo"/>
              <a:cs typeface="Arimo"/>
              <a:sym typeface="Arimo"/>
            </a:endParaRPr>
          </a:p>
        </p:txBody>
      </p:sp>
      <p:sp>
        <p:nvSpPr>
          <p:cNvPr id="57705" name="Google Shape;57705;p208"/>
          <p:cNvSpPr txBox="1">
            <a:spLocks noGrp="1"/>
          </p:cNvSpPr>
          <p:nvPr>
            <p:ph type="title"/>
          </p:nvPr>
        </p:nvSpPr>
        <p:spPr>
          <a:xfrm>
            <a:off x="467544" y="188640"/>
            <a:ext cx="7428000" cy="648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effectLst>
                  <a:outerShdw blurRad="38100" dist="38100" dir="2700000" algn="tl">
                    <a:srgbClr val="C0C0C0"/>
                  </a:outerShdw>
                </a:effectLst>
              </a:rPr>
              <a:t>Core Business </a:t>
            </a:r>
            <a:r>
              <a:rPr lang="en-US" dirty="0" smtClean="0">
                <a:effectLst>
                  <a:outerShdw blurRad="38100" dist="38100" dir="2700000" algn="tl">
                    <a:srgbClr val="C0C0C0"/>
                  </a:outerShdw>
                </a:effectLst>
              </a:rPr>
              <a:t>In </a:t>
            </a:r>
            <a:r>
              <a:rPr lang="en-US" dirty="0">
                <a:effectLst>
                  <a:outerShdw blurRad="38100" dist="38100" dir="2700000" algn="tl">
                    <a:srgbClr val="C0C0C0"/>
                  </a:outerShdw>
                </a:effectLst>
              </a:rPr>
              <a:t>the Future</a:t>
            </a:r>
            <a:endParaRPr dirty="0">
              <a:solidFill>
                <a:srgbClr val="FF0000"/>
              </a:solidFill>
              <a:effectLst>
                <a:outerShdw blurRad="38100" dist="38100" dir="2700000" algn="tl">
                  <a:srgbClr val="C0C0C0"/>
                </a:outerShdw>
              </a:effectLst>
            </a:endParaRPr>
          </a:p>
        </p:txBody>
      </p:sp>
      <p:graphicFrame>
        <p:nvGraphicFramePr>
          <p:cNvPr id="57706" name="Google Shape;57706;p208"/>
          <p:cNvGraphicFramePr/>
          <p:nvPr>
            <p:extLst>
              <p:ext uri="{D42A27DB-BD31-4B8C-83A1-F6EECF244321}">
                <p14:modId xmlns:p14="http://schemas.microsoft.com/office/powerpoint/2010/main" val="3861049512"/>
              </p:ext>
            </p:extLst>
          </p:nvPr>
        </p:nvGraphicFramePr>
        <p:xfrm>
          <a:off x="323528" y="1484783"/>
          <a:ext cx="8586375" cy="1820391"/>
        </p:xfrm>
        <a:graphic>
          <a:graphicData uri="http://schemas.openxmlformats.org/drawingml/2006/table">
            <a:tbl>
              <a:tblPr>
                <a:noFill/>
                <a:tableStyleId>{2D39EC7D-DAD9-48B9-B2FA-73C9A9834841}</a:tableStyleId>
              </a:tblPr>
              <a:tblGrid>
                <a:gridCol w="1635650"/>
                <a:gridCol w="3178750"/>
                <a:gridCol w="3771975"/>
              </a:tblGrid>
              <a:tr h="1820391">
                <a:tc>
                  <a:txBody>
                    <a:bodyPr/>
                    <a:lstStyle/>
                    <a:p>
                      <a:pPr marL="0" marR="0" lvl="0" indent="0" algn="ctr" rtl="0">
                        <a:lnSpc>
                          <a:spcPct val="100000"/>
                        </a:lnSpc>
                        <a:spcBef>
                          <a:spcPts val="0"/>
                        </a:spcBef>
                        <a:spcAft>
                          <a:spcPts val="0"/>
                        </a:spcAft>
                        <a:buClr>
                          <a:srgbClr val="0032C8"/>
                        </a:buClr>
                        <a:buSzPts val="1600"/>
                        <a:buFont typeface="Microsoft JhengHei"/>
                        <a:buNone/>
                      </a:pPr>
                      <a:r>
                        <a:rPr lang="en-US" sz="1600" b="1" i="0" u="none" strike="noStrike" cap="none" dirty="0">
                          <a:solidFill>
                            <a:srgbClr val="0032C8"/>
                          </a:solidFill>
                          <a:latin typeface="Microsoft JhengHei"/>
                          <a:ea typeface="Microsoft JhengHei"/>
                          <a:cs typeface="Microsoft JhengHei"/>
                          <a:sym typeface="Microsoft JhengHei"/>
                        </a:rPr>
                        <a:t>Telecom and Broadband </a:t>
                      </a:r>
                      <a:endParaRPr sz="1600" b="1" i="0" u="none" strike="noStrike" cap="none" dirty="0">
                        <a:solidFill>
                          <a:srgbClr val="0032C8"/>
                        </a:solidFill>
                        <a:latin typeface="Microsoft JhengHei"/>
                        <a:ea typeface="Microsoft JhengHei"/>
                        <a:cs typeface="Microsoft JhengHei"/>
                        <a:sym typeface="Microsoft JhengHei"/>
                      </a:endParaRPr>
                    </a:p>
                  </a:txBody>
                  <a:tcPr marL="9450" marR="9450"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00">
                        <a:alpha val="56470"/>
                      </a:srgbClr>
                    </a:solidFill>
                  </a:tcPr>
                </a:tc>
                <a:tc>
                  <a:txBody>
                    <a:bodyPr/>
                    <a:lstStyle/>
                    <a:p>
                      <a:pPr marL="0" marR="0" lvl="0" indent="0" algn="l" defTabSz="914400" rtl="0" eaLnBrk="1" fontAlgn="ctr" latinLnBrk="0" hangingPunct="1">
                        <a:lnSpc>
                          <a:spcPct val="100000"/>
                        </a:lnSpc>
                        <a:spcBef>
                          <a:spcPct val="0"/>
                        </a:spcBef>
                        <a:spcAft>
                          <a:spcPct val="0"/>
                        </a:spcAft>
                        <a:buClrTx/>
                        <a:buSzTx/>
                        <a:buFont typeface="Arial" panose="020B0604020202020204" pitchFamily="34" charset="0"/>
                        <a:buNone/>
                        <a:tabLst/>
                      </a:pPr>
                      <a:r>
                        <a:rPr kumimoji="0" lang="en-US" altLang="zh-TW" sz="1600" b="1" i="0" u="none" strike="noStrike" cap="none" normalizeH="0" baseline="0" dirty="0" smtClean="0">
                          <a:ln>
                            <a:noFill/>
                          </a:ln>
                          <a:solidFill>
                            <a:srgbClr val="0032C8"/>
                          </a:solidFill>
                          <a:effectLst/>
                          <a:latin typeface="Arial" pitchFamily="34" charset="0"/>
                          <a:ea typeface="微軟正黑體" pitchFamily="34" charset="-120"/>
                        </a:rPr>
                        <a:t>Strong demand on high-speed optical backbone in 5G era. </a:t>
                      </a:r>
                    </a:p>
                    <a:p>
                      <a:pPr marL="0" marR="0" lvl="0" indent="0" algn="l" defTabSz="914400" rtl="0" eaLnBrk="1" fontAlgn="ctr" latinLnBrk="0" hangingPunct="1">
                        <a:lnSpc>
                          <a:spcPct val="100000"/>
                        </a:lnSpc>
                        <a:spcBef>
                          <a:spcPct val="0"/>
                        </a:spcBef>
                        <a:spcAft>
                          <a:spcPct val="0"/>
                        </a:spcAft>
                        <a:buClrTx/>
                        <a:buSzTx/>
                        <a:buFont typeface="Arial" panose="020B0604020202020204" pitchFamily="34" charset="0"/>
                        <a:buNone/>
                        <a:tabLst/>
                      </a:pPr>
                      <a:r>
                        <a:rPr kumimoji="0" lang="en-US" altLang="zh-TW" sz="1600" b="1" i="0" u="none" strike="noStrike" cap="none" normalizeH="0" baseline="0" dirty="0" smtClean="0">
                          <a:ln>
                            <a:noFill/>
                          </a:ln>
                          <a:solidFill>
                            <a:srgbClr val="0032C8"/>
                          </a:solidFill>
                          <a:effectLst/>
                          <a:latin typeface="Arial" pitchFamily="34" charset="0"/>
                          <a:ea typeface="微軟正黑體" pitchFamily="34" charset="-120"/>
                        </a:rPr>
                        <a:t>Large telecom operators in  Taiwan all supplied </a:t>
                      </a:r>
                      <a:r>
                        <a:rPr kumimoji="0" lang="en-US" altLang="zh-TW" sz="1600" b="1" i="0" u="none" strike="noStrike" cap="none" normalizeH="0" baseline="0" dirty="0" err="1" smtClean="0">
                          <a:ln>
                            <a:noFill/>
                          </a:ln>
                          <a:solidFill>
                            <a:srgbClr val="0032C8"/>
                          </a:solidFill>
                          <a:effectLst/>
                          <a:latin typeface="Arial" pitchFamily="34" charset="0"/>
                          <a:ea typeface="微軟正黑體" pitchFamily="34" charset="-120"/>
                        </a:rPr>
                        <a:t>equipments</a:t>
                      </a:r>
                      <a:r>
                        <a:rPr kumimoji="0" lang="en-US" altLang="zh-TW" sz="1600" b="1" i="0" u="none" strike="noStrike" cap="none" normalizeH="0" baseline="0" dirty="0" smtClean="0">
                          <a:ln>
                            <a:noFill/>
                          </a:ln>
                          <a:solidFill>
                            <a:srgbClr val="0032C8"/>
                          </a:solidFill>
                          <a:effectLst/>
                          <a:latin typeface="Arial" pitchFamily="34" charset="0"/>
                          <a:ea typeface="微軟正黑體" pitchFamily="34" charset="-120"/>
                        </a:rPr>
                        <a:t> by IDT.</a:t>
                      </a:r>
                      <a:endParaRPr sz="1600" b="1" i="0" u="none" strike="noStrike" cap="none" dirty="0">
                        <a:solidFill>
                          <a:srgbClr val="0032C8"/>
                        </a:solidFill>
                        <a:latin typeface="Arial"/>
                        <a:ea typeface="Arial"/>
                        <a:cs typeface="Arial"/>
                        <a:sym typeface="Arial"/>
                      </a:endParaRPr>
                    </a:p>
                  </a:txBody>
                  <a:tcPr marL="9450" marR="180000"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00">
                        <a:alpha val="54509"/>
                      </a:srgbClr>
                    </a:solidFill>
                  </a:tcPr>
                </a:tc>
                <a:tc>
                  <a:txBody>
                    <a:bodyPr/>
                    <a:lstStyle/>
                    <a:p>
                      <a:pPr marL="179999" marR="0" lvl="0" indent="-179999" algn="l" rtl="0">
                        <a:lnSpc>
                          <a:spcPct val="100000"/>
                        </a:lnSpc>
                        <a:spcBef>
                          <a:spcPts val="0"/>
                        </a:spcBef>
                        <a:spcAft>
                          <a:spcPts val="0"/>
                        </a:spcAft>
                        <a:buClr>
                          <a:srgbClr val="FF0000"/>
                        </a:buClr>
                        <a:buSzPts val="1300"/>
                        <a:buFont typeface="Arial"/>
                        <a:buChar char="•"/>
                      </a:pPr>
                      <a:r>
                        <a:rPr lang="en-US" sz="1300" b="1" i="0" u="none" strike="noStrike" cap="none" dirty="0">
                          <a:solidFill>
                            <a:srgbClr val="FF0000"/>
                          </a:solidFill>
                          <a:latin typeface="Arial"/>
                          <a:ea typeface="Arial"/>
                          <a:cs typeface="Arial"/>
                          <a:sym typeface="Arial"/>
                        </a:rPr>
                        <a:t>IP Transport / SDN / NFV/ Telecom Cloud/ </a:t>
                      </a:r>
                      <a:r>
                        <a:rPr lang="en-US" sz="1300" b="1" i="0" u="none" strike="noStrike" cap="none" dirty="0" err="1">
                          <a:solidFill>
                            <a:srgbClr val="FF0000"/>
                          </a:solidFill>
                          <a:latin typeface="Arial"/>
                          <a:ea typeface="Arial"/>
                          <a:cs typeface="Arial"/>
                          <a:sym typeface="Arial"/>
                        </a:rPr>
                        <a:t>AIoT</a:t>
                      </a:r>
                      <a:r>
                        <a:rPr lang="en-US" sz="1300" b="1" i="0" u="none" strike="noStrike" cap="none" dirty="0">
                          <a:solidFill>
                            <a:srgbClr val="FF0000"/>
                          </a:solidFill>
                          <a:latin typeface="Arial"/>
                          <a:ea typeface="Arial"/>
                          <a:cs typeface="Arial"/>
                          <a:sym typeface="Arial"/>
                        </a:rPr>
                        <a:t> / Big Data Analytics/ OSS/BSS</a:t>
                      </a:r>
                      <a:endParaRPr dirty="0"/>
                    </a:p>
                    <a:p>
                      <a:pPr marL="179999" marR="0" lvl="0" indent="-179999" algn="l" rtl="0">
                        <a:lnSpc>
                          <a:spcPct val="100000"/>
                        </a:lnSpc>
                        <a:spcBef>
                          <a:spcPts val="0"/>
                        </a:spcBef>
                        <a:spcAft>
                          <a:spcPts val="0"/>
                        </a:spcAft>
                        <a:buClr>
                          <a:srgbClr val="FF0000"/>
                        </a:buClr>
                        <a:buSzPts val="1300"/>
                        <a:buFont typeface="Arial"/>
                        <a:buChar char="•"/>
                      </a:pPr>
                      <a:r>
                        <a:rPr lang="en-US" sz="1300" b="1" i="0" u="none" strike="noStrike" cap="none" dirty="0">
                          <a:solidFill>
                            <a:srgbClr val="FF0000"/>
                          </a:solidFill>
                          <a:latin typeface="Arial"/>
                          <a:ea typeface="Arial"/>
                          <a:cs typeface="Arial"/>
                          <a:sym typeface="Arial"/>
                        </a:rPr>
                        <a:t>5G Transport /OTN / ROADM Optical Network</a:t>
                      </a:r>
                      <a:endParaRPr sz="1300" b="1" i="0" u="none" strike="noStrike" cap="none" dirty="0">
                        <a:solidFill>
                          <a:srgbClr val="FF0000"/>
                        </a:solidFill>
                        <a:latin typeface="Arial"/>
                        <a:ea typeface="Arial"/>
                        <a:cs typeface="Arial"/>
                        <a:sym typeface="Arial"/>
                      </a:endParaRPr>
                    </a:p>
                    <a:p>
                      <a:pPr marL="179999" marR="0" lvl="0" indent="-179999" algn="l" rtl="0">
                        <a:lnSpc>
                          <a:spcPct val="100000"/>
                        </a:lnSpc>
                        <a:spcBef>
                          <a:spcPts val="0"/>
                        </a:spcBef>
                        <a:spcAft>
                          <a:spcPts val="0"/>
                        </a:spcAft>
                        <a:buClr>
                          <a:srgbClr val="FF0000"/>
                        </a:buClr>
                        <a:buSzPts val="1300"/>
                        <a:buFont typeface="Arial"/>
                        <a:buChar char="•"/>
                      </a:pPr>
                      <a:r>
                        <a:rPr lang="en-US" sz="1300" b="1" i="0" u="none" strike="noStrike" cap="none" dirty="0" err="1">
                          <a:solidFill>
                            <a:srgbClr val="FF0000"/>
                          </a:solidFill>
                          <a:latin typeface="Arial"/>
                          <a:ea typeface="Arial"/>
                          <a:cs typeface="Arial"/>
                          <a:sym typeface="Arial"/>
                        </a:rPr>
                        <a:t>ePRTC</a:t>
                      </a:r>
                      <a:r>
                        <a:rPr lang="en-US" sz="1300" b="1" i="0" u="none" strike="noStrike" cap="none" dirty="0">
                          <a:solidFill>
                            <a:srgbClr val="FF0000"/>
                          </a:solidFill>
                          <a:latin typeface="Arial"/>
                          <a:ea typeface="Arial"/>
                          <a:cs typeface="Arial"/>
                          <a:sym typeface="Arial"/>
                        </a:rPr>
                        <a:t>/PRTC Sync network</a:t>
                      </a:r>
                      <a:endParaRPr sz="1300" b="1" i="0" u="none" strike="noStrike" cap="none" dirty="0">
                        <a:solidFill>
                          <a:srgbClr val="FF0000"/>
                        </a:solidFill>
                        <a:latin typeface="Arial"/>
                        <a:ea typeface="Arial"/>
                        <a:cs typeface="Arial"/>
                        <a:sym typeface="Arial"/>
                      </a:endParaRPr>
                    </a:p>
                    <a:p>
                      <a:pPr marL="179999" marR="0" lvl="0" indent="-179999" algn="l" rtl="0">
                        <a:lnSpc>
                          <a:spcPct val="100000"/>
                        </a:lnSpc>
                        <a:spcBef>
                          <a:spcPts val="0"/>
                        </a:spcBef>
                        <a:spcAft>
                          <a:spcPts val="0"/>
                        </a:spcAft>
                        <a:buClr>
                          <a:srgbClr val="FF0000"/>
                        </a:buClr>
                        <a:buSzPts val="1300"/>
                        <a:buFont typeface="Arial"/>
                        <a:buChar char="•"/>
                      </a:pPr>
                      <a:r>
                        <a:rPr lang="en-US" sz="1300" b="1" i="0" u="none" strike="noStrike" cap="none" dirty="0">
                          <a:solidFill>
                            <a:srgbClr val="FF0000"/>
                          </a:solidFill>
                          <a:latin typeface="Arial"/>
                          <a:ea typeface="Arial"/>
                          <a:cs typeface="Arial"/>
                          <a:sym typeface="Arial"/>
                        </a:rPr>
                        <a:t>Integration of fixed network NGN / IMS and wireless network </a:t>
                      </a:r>
                      <a:r>
                        <a:rPr lang="en-US" sz="1300" b="1" i="0" u="none" strike="noStrike" cap="none" dirty="0" err="1">
                          <a:solidFill>
                            <a:srgbClr val="FF0000"/>
                          </a:solidFill>
                          <a:latin typeface="Arial"/>
                          <a:ea typeface="Arial"/>
                          <a:cs typeface="Arial"/>
                          <a:sym typeface="Arial"/>
                        </a:rPr>
                        <a:t>VoLTE</a:t>
                      </a:r>
                      <a:r>
                        <a:rPr lang="en-US" sz="1300" b="1" i="0" u="none" strike="noStrike" cap="none" dirty="0">
                          <a:solidFill>
                            <a:srgbClr val="FF0000"/>
                          </a:solidFill>
                          <a:latin typeface="Arial"/>
                          <a:ea typeface="Arial"/>
                          <a:cs typeface="Arial"/>
                          <a:sym typeface="Arial"/>
                        </a:rPr>
                        <a:t> multimedia</a:t>
                      </a:r>
                      <a:endParaRPr dirty="0"/>
                    </a:p>
                    <a:p>
                      <a:pPr marL="179999" marR="0" lvl="0" indent="-179999" algn="l" rtl="0">
                        <a:lnSpc>
                          <a:spcPct val="100000"/>
                        </a:lnSpc>
                        <a:spcBef>
                          <a:spcPts val="0"/>
                        </a:spcBef>
                        <a:spcAft>
                          <a:spcPts val="0"/>
                        </a:spcAft>
                        <a:buClr>
                          <a:srgbClr val="FF0000"/>
                        </a:buClr>
                        <a:buSzPts val="1300"/>
                        <a:buFont typeface="Arial"/>
                        <a:buChar char="•"/>
                      </a:pPr>
                      <a:r>
                        <a:rPr lang="en-US" sz="1300" b="1" i="0" u="none" strike="noStrike" cap="none" dirty="0">
                          <a:solidFill>
                            <a:srgbClr val="FF0000"/>
                          </a:solidFill>
                          <a:latin typeface="Arial"/>
                          <a:ea typeface="Arial"/>
                          <a:cs typeface="Arial"/>
                          <a:sym typeface="Arial"/>
                        </a:rPr>
                        <a:t>DOCSIS 3.1 CMTS /RPHY/CIN</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00">
                        <a:alpha val="61570"/>
                      </a:srgbClr>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7710"/>
        <p:cNvGrpSpPr/>
        <p:nvPr/>
      </p:nvGrpSpPr>
      <p:grpSpPr>
        <a:xfrm>
          <a:off x="0" y="0"/>
          <a:ext cx="0" cy="0"/>
          <a:chOff x="0" y="0"/>
          <a:chExt cx="0" cy="0"/>
        </a:xfrm>
      </p:grpSpPr>
      <p:sp>
        <p:nvSpPr>
          <p:cNvPr id="57711" name="Google Shape;57711;p209"/>
          <p:cNvSpPr txBox="1">
            <a:spLocks noGrp="1"/>
          </p:cNvSpPr>
          <p:nvPr>
            <p:ph type="title"/>
          </p:nvPr>
        </p:nvSpPr>
        <p:spPr>
          <a:xfrm>
            <a:off x="179512" y="274640"/>
            <a:ext cx="7884600" cy="850800"/>
          </a:xfrm>
          <a:prstGeom prst="rect">
            <a:avLst/>
          </a:prstGeom>
          <a:noFill/>
          <a:ln>
            <a:noFill/>
          </a:ln>
        </p:spPr>
        <p:txBody>
          <a:bodyPr spcFirstLastPara="1" wrap="square" lIns="91425" tIns="45700" rIns="91425" bIns="45700" anchor="ctr" anchorCtr="0">
            <a:noAutofit/>
          </a:bodyPr>
          <a:lstStyle/>
          <a:p>
            <a:pPr lvl="0"/>
            <a:r>
              <a:rPr lang="en-US" altLang="zh-TW" sz="2800" dirty="0">
                <a:solidFill>
                  <a:srgbClr val="0032C8"/>
                </a:solidFill>
                <a:effectLst/>
                <a:latin typeface="Arial" pitchFamily="34" charset="0"/>
                <a:ea typeface="微軟正黑體" pitchFamily="34" charset="-120"/>
              </a:rPr>
              <a:t>Strong Demand on high-speed optical backbone </a:t>
            </a:r>
            <a:r>
              <a:rPr lang="en-US" altLang="zh-TW" sz="2800" dirty="0" err="1">
                <a:solidFill>
                  <a:srgbClr val="0032C8"/>
                </a:solidFill>
                <a:effectLst/>
                <a:latin typeface="Arial" pitchFamily="34" charset="0"/>
                <a:ea typeface="微軟正黑體" pitchFamily="34" charset="-120"/>
              </a:rPr>
              <a:t>requiremented</a:t>
            </a:r>
            <a:r>
              <a:rPr lang="en-US" altLang="zh-TW" sz="2800" dirty="0">
                <a:solidFill>
                  <a:srgbClr val="0032C8"/>
                </a:solidFill>
                <a:effectLst/>
                <a:latin typeface="Arial" pitchFamily="34" charset="0"/>
                <a:ea typeface="微軟正黑體" pitchFamily="34" charset="-120"/>
              </a:rPr>
              <a:t> in 5G era</a:t>
            </a:r>
            <a:endParaRPr sz="2800" dirty="0"/>
          </a:p>
        </p:txBody>
      </p:sp>
      <p:sp>
        <p:nvSpPr>
          <p:cNvPr id="57712" name="Google Shape;57712;p209"/>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t>14</a:t>
            </a:fld>
            <a:endParaRPr>
              <a:solidFill>
                <a:srgbClr val="FFFFFF"/>
              </a:solidFill>
            </a:endParaRPr>
          </a:p>
        </p:txBody>
      </p:sp>
      <p:sp>
        <p:nvSpPr>
          <p:cNvPr id="57713" name="Google Shape;57713;p209"/>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rgbClr val="FFFFFF"/>
                </a:solidFill>
              </a:rPr>
              <a:t>2019/12/8</a:t>
            </a:r>
            <a:endParaRPr>
              <a:solidFill>
                <a:srgbClr val="FFFFFF"/>
              </a:solidFill>
            </a:endParaRPr>
          </a:p>
        </p:txBody>
      </p:sp>
      <p:sp>
        <p:nvSpPr>
          <p:cNvPr id="57714" name="Google Shape;57714;p209"/>
          <p:cNvSpPr/>
          <p:nvPr/>
        </p:nvSpPr>
        <p:spPr>
          <a:xfrm>
            <a:off x="554576" y="1196752"/>
            <a:ext cx="7488900" cy="5262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Arial" panose="020B0604020202020204" pitchFamily="34" charset="0"/>
                <a:ea typeface="Calibri"/>
                <a:cs typeface="Arial" panose="020B0604020202020204" pitchFamily="34" charset="0"/>
                <a:sym typeface="Calibri"/>
              </a:rPr>
              <a:t>The </a:t>
            </a:r>
            <a:r>
              <a:rPr lang="en-US" sz="2400" dirty="0" smtClean="0">
                <a:solidFill>
                  <a:schemeClr val="dk1"/>
                </a:solidFill>
                <a:latin typeface="Arial" panose="020B0604020202020204" pitchFamily="34" charset="0"/>
                <a:ea typeface="Calibri"/>
                <a:cs typeface="Arial" panose="020B0604020202020204" pitchFamily="34" charset="0"/>
                <a:sym typeface="Calibri"/>
              </a:rPr>
              <a:t>challenges </a:t>
            </a:r>
            <a:r>
              <a:rPr lang="en-US" sz="2400" dirty="0">
                <a:solidFill>
                  <a:schemeClr val="dk1"/>
                </a:solidFill>
                <a:latin typeface="Arial" panose="020B0604020202020204" pitchFamily="34" charset="0"/>
                <a:ea typeface="Calibri"/>
                <a:cs typeface="Arial" panose="020B0604020202020204" pitchFamily="34" charset="0"/>
                <a:sym typeface="Calibri"/>
              </a:rPr>
              <a:t>of 5G are: </a:t>
            </a:r>
            <a:endParaRPr dirty="0">
              <a:latin typeface="Arial" panose="020B0604020202020204" pitchFamily="34" charset="0"/>
              <a:cs typeface="Arial" panose="020B0604020202020204" pitchFamily="34" charset="0"/>
            </a:endParaRPr>
          </a:p>
          <a:p>
            <a:pPr marL="0" marR="0" lvl="0" indent="0" algn="l" rtl="0">
              <a:spcBef>
                <a:spcPts val="0"/>
              </a:spcBef>
              <a:spcAft>
                <a:spcPts val="0"/>
              </a:spcAft>
              <a:buNone/>
            </a:pPr>
            <a:r>
              <a:rPr lang="en-US" sz="2400" dirty="0">
                <a:solidFill>
                  <a:schemeClr val="dk1"/>
                </a:solidFill>
                <a:latin typeface="Arial" panose="020B0604020202020204" pitchFamily="34" charset="0"/>
                <a:ea typeface="Calibri"/>
                <a:cs typeface="Arial" panose="020B0604020202020204" pitchFamily="34" charset="0"/>
                <a:sym typeface="Calibri"/>
              </a:rPr>
              <a:t>-    ultra-high-speed communication speed, </a:t>
            </a:r>
            <a:endParaRPr dirty="0">
              <a:latin typeface="Arial" panose="020B0604020202020204" pitchFamily="34" charset="0"/>
              <a:cs typeface="Arial" panose="020B0604020202020204" pitchFamily="34" charset="0"/>
            </a:endParaRPr>
          </a:p>
          <a:p>
            <a:pPr marL="342900" marR="0" lvl="0" indent="-342900" algn="l" rtl="0">
              <a:spcBef>
                <a:spcPts val="0"/>
              </a:spcBef>
              <a:spcAft>
                <a:spcPts val="0"/>
              </a:spcAft>
              <a:buClr>
                <a:schemeClr val="dk1"/>
              </a:buClr>
              <a:buSzPts val="2400"/>
              <a:buFont typeface="Calibri"/>
              <a:buChar char="-"/>
            </a:pPr>
            <a:r>
              <a:rPr lang="en-US" sz="2400" dirty="0">
                <a:solidFill>
                  <a:schemeClr val="dk1"/>
                </a:solidFill>
                <a:latin typeface="Arial" panose="020B0604020202020204" pitchFamily="34" charset="0"/>
                <a:ea typeface="Calibri"/>
                <a:cs typeface="Arial" panose="020B0604020202020204" pitchFamily="34" charset="0"/>
                <a:sym typeface="Calibri"/>
              </a:rPr>
              <a:t>high deployment density, </a:t>
            </a:r>
            <a:endParaRPr dirty="0">
              <a:latin typeface="Arial" panose="020B0604020202020204" pitchFamily="34" charset="0"/>
              <a:cs typeface="Arial" panose="020B0604020202020204" pitchFamily="34" charset="0"/>
            </a:endParaRPr>
          </a:p>
          <a:p>
            <a:pPr marL="342900" marR="0" lvl="0" indent="-342900" algn="l" rtl="0">
              <a:spcBef>
                <a:spcPts val="0"/>
              </a:spcBef>
              <a:spcAft>
                <a:spcPts val="0"/>
              </a:spcAft>
              <a:buClr>
                <a:schemeClr val="dk1"/>
              </a:buClr>
              <a:buSzPts val="2400"/>
              <a:buFont typeface="Calibri"/>
              <a:buChar char="-"/>
            </a:pPr>
            <a:r>
              <a:rPr lang="en-US" sz="2400" dirty="0">
                <a:solidFill>
                  <a:schemeClr val="dk1"/>
                </a:solidFill>
                <a:latin typeface="Arial" panose="020B0604020202020204" pitchFamily="34" charset="0"/>
                <a:ea typeface="Calibri"/>
                <a:cs typeface="Arial" panose="020B0604020202020204" pitchFamily="34" charset="0"/>
                <a:sym typeface="Calibri"/>
              </a:rPr>
              <a:t>high mobile speed, </a:t>
            </a:r>
            <a:endParaRPr dirty="0">
              <a:latin typeface="Arial" panose="020B0604020202020204" pitchFamily="34" charset="0"/>
              <a:cs typeface="Arial" panose="020B0604020202020204" pitchFamily="34" charset="0"/>
            </a:endParaRPr>
          </a:p>
          <a:p>
            <a:pPr marL="342900" marR="0" lvl="0" indent="-342900" algn="l" rtl="0">
              <a:spcBef>
                <a:spcPts val="0"/>
              </a:spcBef>
              <a:spcAft>
                <a:spcPts val="0"/>
              </a:spcAft>
              <a:buClr>
                <a:schemeClr val="dk1"/>
              </a:buClr>
              <a:buSzPts val="2400"/>
              <a:buFont typeface="Calibri"/>
              <a:buChar char="-"/>
            </a:pPr>
            <a:r>
              <a:rPr lang="en-US" sz="2400" dirty="0">
                <a:solidFill>
                  <a:schemeClr val="dk1"/>
                </a:solidFill>
                <a:latin typeface="Arial" panose="020B0604020202020204" pitchFamily="34" charset="0"/>
                <a:ea typeface="Calibri"/>
                <a:cs typeface="Arial" panose="020B0604020202020204" pitchFamily="34" charset="0"/>
                <a:sym typeface="Calibri"/>
              </a:rPr>
              <a:t>low latency, </a:t>
            </a:r>
            <a:endParaRPr dirty="0">
              <a:latin typeface="Arial" panose="020B0604020202020204" pitchFamily="34" charset="0"/>
              <a:cs typeface="Arial" panose="020B0604020202020204" pitchFamily="34" charset="0"/>
            </a:endParaRPr>
          </a:p>
          <a:p>
            <a:pPr marL="342900" marR="0" lvl="0" indent="-342900" algn="l" rtl="0">
              <a:spcBef>
                <a:spcPts val="0"/>
              </a:spcBef>
              <a:spcAft>
                <a:spcPts val="0"/>
              </a:spcAft>
              <a:buClr>
                <a:schemeClr val="dk1"/>
              </a:buClr>
              <a:buSzPts val="2400"/>
              <a:buFont typeface="Calibri"/>
              <a:buChar char="-"/>
            </a:pPr>
            <a:r>
              <a:rPr lang="en-US" sz="2400" dirty="0">
                <a:solidFill>
                  <a:schemeClr val="dk1"/>
                </a:solidFill>
                <a:latin typeface="Arial" panose="020B0604020202020204" pitchFamily="34" charset="0"/>
                <a:ea typeface="Calibri"/>
                <a:cs typeface="Arial" panose="020B0604020202020204" pitchFamily="34" charset="0"/>
                <a:sym typeface="Calibri"/>
              </a:rPr>
              <a:t>connection of a large number of devices, </a:t>
            </a:r>
            <a:endParaRPr dirty="0">
              <a:latin typeface="Arial" panose="020B0604020202020204" pitchFamily="34" charset="0"/>
              <a:cs typeface="Arial" panose="020B0604020202020204" pitchFamily="34" charset="0"/>
            </a:endParaRPr>
          </a:p>
          <a:p>
            <a:pPr marL="342900" marR="0" lvl="0" indent="-342900" algn="l" rtl="0">
              <a:spcBef>
                <a:spcPts val="0"/>
              </a:spcBef>
              <a:spcAft>
                <a:spcPts val="0"/>
              </a:spcAft>
              <a:buClr>
                <a:schemeClr val="dk1"/>
              </a:buClr>
              <a:buSzPts val="2400"/>
              <a:buFont typeface="Calibri"/>
              <a:buChar char="-"/>
            </a:pPr>
            <a:r>
              <a:rPr lang="en-US" sz="2400" dirty="0">
                <a:solidFill>
                  <a:schemeClr val="dk1"/>
                </a:solidFill>
                <a:latin typeface="Arial" panose="020B0604020202020204" pitchFamily="34" charset="0"/>
                <a:ea typeface="Calibri"/>
                <a:cs typeface="Arial" panose="020B0604020202020204" pitchFamily="34" charset="0"/>
                <a:sym typeface="Calibri"/>
              </a:rPr>
              <a:t>consistent user experience (</a:t>
            </a:r>
            <a:r>
              <a:rPr lang="en-US" sz="2400" dirty="0" err="1">
                <a:solidFill>
                  <a:schemeClr val="dk1"/>
                </a:solidFill>
                <a:latin typeface="Arial" panose="020B0604020202020204" pitchFamily="34" charset="0"/>
                <a:ea typeface="Calibri"/>
                <a:cs typeface="Arial" panose="020B0604020202020204" pitchFamily="34" charset="0"/>
                <a:sym typeface="Calibri"/>
              </a:rPr>
              <a:t>QoE</a:t>
            </a:r>
            <a:r>
              <a:rPr lang="en-US" sz="2400" dirty="0">
                <a:solidFill>
                  <a:schemeClr val="dk1"/>
                </a:solidFill>
                <a:latin typeface="Arial" panose="020B0604020202020204" pitchFamily="34" charset="0"/>
                <a:ea typeface="Calibri"/>
                <a:cs typeface="Arial" panose="020B0604020202020204" pitchFamily="34" charset="0"/>
                <a:sym typeface="Calibri"/>
              </a:rPr>
              <a:t>), </a:t>
            </a:r>
            <a:endParaRPr dirty="0">
              <a:latin typeface="Arial" panose="020B0604020202020204" pitchFamily="34" charset="0"/>
              <a:cs typeface="Arial" panose="020B0604020202020204" pitchFamily="34" charset="0"/>
            </a:endParaRPr>
          </a:p>
          <a:p>
            <a:pPr marL="342900" marR="0" lvl="0" indent="-342900" algn="l" rtl="0">
              <a:spcBef>
                <a:spcPts val="0"/>
              </a:spcBef>
              <a:spcAft>
                <a:spcPts val="0"/>
              </a:spcAft>
              <a:buClr>
                <a:schemeClr val="dk1"/>
              </a:buClr>
              <a:buSzPts val="2400"/>
              <a:buFont typeface="Calibri"/>
              <a:buChar char="-"/>
            </a:pPr>
            <a:r>
              <a:rPr lang="en-US" sz="2400" dirty="0">
                <a:solidFill>
                  <a:schemeClr val="dk1"/>
                </a:solidFill>
                <a:latin typeface="Arial" panose="020B0604020202020204" pitchFamily="34" charset="0"/>
                <a:ea typeface="Calibri"/>
                <a:cs typeface="Arial" panose="020B0604020202020204" pitchFamily="34" charset="0"/>
                <a:sym typeface="Calibri"/>
              </a:rPr>
              <a:t>green energy.</a:t>
            </a:r>
            <a:endParaRPr dirty="0">
              <a:latin typeface="Arial" panose="020B0604020202020204" pitchFamily="34" charset="0"/>
              <a:cs typeface="Arial" panose="020B0604020202020204" pitchFamily="34" charset="0"/>
            </a:endParaRPr>
          </a:p>
          <a:p>
            <a:pPr marL="0" marR="0" lvl="0" indent="0" algn="l" rtl="0">
              <a:spcBef>
                <a:spcPts val="0"/>
              </a:spcBef>
              <a:spcAft>
                <a:spcPts val="0"/>
              </a:spcAft>
              <a:buNone/>
            </a:pPr>
            <a:endParaRPr sz="2400" dirty="0">
              <a:solidFill>
                <a:srgbClr val="262626"/>
              </a:solidFill>
              <a:latin typeface="Arial" panose="020B0604020202020204" pitchFamily="34" charset="0"/>
              <a:ea typeface="Microsoft JhengHei"/>
              <a:cs typeface="Arial" panose="020B0604020202020204" pitchFamily="34" charset="0"/>
              <a:sym typeface="Microsoft JhengHei"/>
            </a:endParaRPr>
          </a:p>
          <a:p>
            <a:pPr marL="0" marR="0" lvl="0" indent="0" algn="l" rtl="0">
              <a:spcBef>
                <a:spcPts val="0"/>
              </a:spcBef>
              <a:spcAft>
                <a:spcPts val="0"/>
              </a:spcAft>
              <a:buNone/>
            </a:pPr>
            <a:r>
              <a:rPr lang="en-US" sz="2400" dirty="0" smtClean="0">
                <a:solidFill>
                  <a:srgbClr val="262626"/>
                </a:solidFill>
                <a:latin typeface="Arial" panose="020B0604020202020204" pitchFamily="34" charset="0"/>
                <a:ea typeface="Microsoft JhengHei"/>
                <a:cs typeface="Arial" panose="020B0604020202020204" pitchFamily="34" charset="0"/>
                <a:sym typeface="Microsoft JhengHei"/>
              </a:rPr>
              <a:t>3G/4G  </a:t>
            </a:r>
            <a:r>
              <a:rPr lang="en-US" sz="2400" dirty="0">
                <a:solidFill>
                  <a:srgbClr val="262626"/>
                </a:solidFill>
                <a:latin typeface="Arial" panose="020B0604020202020204" pitchFamily="34" charset="0"/>
                <a:ea typeface="Microsoft JhengHei"/>
                <a:cs typeface="Arial" panose="020B0604020202020204" pitchFamily="34" charset="0"/>
                <a:sym typeface="Microsoft JhengHei"/>
              </a:rPr>
              <a:t>backbone speed requirement around 100Gbps</a:t>
            </a:r>
            <a:endParaRPr dirty="0">
              <a:latin typeface="Arial" panose="020B0604020202020204" pitchFamily="34" charset="0"/>
              <a:cs typeface="Arial" panose="020B0604020202020204" pitchFamily="34" charset="0"/>
            </a:endParaRPr>
          </a:p>
          <a:p>
            <a:pPr marL="0" marR="0" lvl="0" indent="0" algn="l" rtl="0">
              <a:spcBef>
                <a:spcPts val="0"/>
              </a:spcBef>
              <a:spcAft>
                <a:spcPts val="0"/>
              </a:spcAft>
              <a:buNone/>
            </a:pPr>
            <a:endParaRPr sz="2400" dirty="0">
              <a:solidFill>
                <a:srgbClr val="262626"/>
              </a:solidFill>
              <a:latin typeface="Arial" panose="020B0604020202020204" pitchFamily="34" charset="0"/>
              <a:ea typeface="Microsoft JhengHei"/>
              <a:cs typeface="Arial" panose="020B0604020202020204" pitchFamily="34" charset="0"/>
              <a:sym typeface="Microsoft JhengHei"/>
            </a:endParaRPr>
          </a:p>
          <a:p>
            <a:pPr marL="0" marR="0" lvl="0" indent="0" algn="l" rtl="0">
              <a:spcBef>
                <a:spcPts val="0"/>
              </a:spcBef>
              <a:spcAft>
                <a:spcPts val="0"/>
              </a:spcAft>
              <a:buNone/>
            </a:pPr>
            <a:r>
              <a:rPr lang="en-US" sz="2400" dirty="0" smtClean="0">
                <a:solidFill>
                  <a:srgbClr val="262626"/>
                </a:solidFill>
                <a:latin typeface="Arial" panose="020B0604020202020204" pitchFamily="34" charset="0"/>
                <a:ea typeface="Microsoft JhengHei"/>
                <a:cs typeface="Arial" panose="020B0604020202020204" pitchFamily="34" charset="0"/>
                <a:sym typeface="Microsoft JhengHei"/>
              </a:rPr>
              <a:t>5G  </a:t>
            </a:r>
            <a:r>
              <a:rPr lang="en-US" sz="2400" dirty="0">
                <a:solidFill>
                  <a:srgbClr val="262626"/>
                </a:solidFill>
                <a:latin typeface="Arial" panose="020B0604020202020204" pitchFamily="34" charset="0"/>
                <a:ea typeface="Microsoft JhengHei"/>
                <a:cs typeface="Arial" panose="020B0604020202020204" pitchFamily="34" charset="0"/>
                <a:sym typeface="Microsoft JhengHei"/>
              </a:rPr>
              <a:t>backbone speed requirement around </a:t>
            </a:r>
            <a:endParaRPr lang="en-US" sz="2400" dirty="0" smtClean="0">
              <a:solidFill>
                <a:srgbClr val="262626"/>
              </a:solidFill>
              <a:latin typeface="Arial" panose="020B0604020202020204" pitchFamily="34" charset="0"/>
              <a:ea typeface="Microsoft JhengHei"/>
              <a:cs typeface="Arial" panose="020B0604020202020204" pitchFamily="34" charset="0"/>
              <a:sym typeface="Microsoft JhengHei"/>
            </a:endParaRPr>
          </a:p>
          <a:p>
            <a:pPr marL="0" marR="0" lvl="0" indent="0" algn="l" rtl="0">
              <a:spcBef>
                <a:spcPts val="0"/>
              </a:spcBef>
              <a:spcAft>
                <a:spcPts val="0"/>
              </a:spcAft>
              <a:buNone/>
            </a:pPr>
            <a:r>
              <a:rPr lang="en-US" sz="2400" dirty="0" smtClean="0">
                <a:solidFill>
                  <a:srgbClr val="262626"/>
                </a:solidFill>
                <a:latin typeface="Arial" panose="020B0604020202020204" pitchFamily="34" charset="0"/>
                <a:ea typeface="Microsoft JhengHei"/>
                <a:cs typeface="Arial" panose="020B0604020202020204" pitchFamily="34" charset="0"/>
                <a:sym typeface="Microsoft JhengHei"/>
              </a:rPr>
              <a:t>400 </a:t>
            </a:r>
            <a:r>
              <a:rPr lang="en-US" sz="2400" dirty="0">
                <a:solidFill>
                  <a:srgbClr val="262626"/>
                </a:solidFill>
                <a:latin typeface="Arial" panose="020B0604020202020204" pitchFamily="34" charset="0"/>
                <a:ea typeface="Microsoft JhengHei"/>
                <a:cs typeface="Arial" panose="020B0604020202020204" pitchFamily="34" charset="0"/>
                <a:sym typeface="Microsoft JhengHei"/>
              </a:rPr>
              <a:t>– 500 </a:t>
            </a:r>
            <a:r>
              <a:rPr lang="en-US" sz="2400" dirty="0" err="1">
                <a:solidFill>
                  <a:srgbClr val="262626"/>
                </a:solidFill>
                <a:latin typeface="Arial" panose="020B0604020202020204" pitchFamily="34" charset="0"/>
                <a:ea typeface="Microsoft JhengHei"/>
                <a:cs typeface="Arial" panose="020B0604020202020204" pitchFamily="34" charset="0"/>
                <a:sym typeface="Microsoft JhengHei"/>
              </a:rPr>
              <a:t>Gbps</a:t>
            </a:r>
            <a:r>
              <a:rPr lang="en-US" sz="2400" dirty="0">
                <a:solidFill>
                  <a:srgbClr val="262626"/>
                </a:solidFill>
                <a:latin typeface="Arial" panose="020B0604020202020204" pitchFamily="34" charset="0"/>
                <a:ea typeface="Microsoft JhengHei"/>
                <a:cs typeface="Arial" panose="020B0604020202020204" pitchFamily="34" charset="0"/>
                <a:sym typeface="Microsoft JhengHei"/>
              </a:rPr>
              <a:t> </a:t>
            </a:r>
            <a:endParaRPr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7719"/>
        <p:cNvGrpSpPr/>
        <p:nvPr/>
      </p:nvGrpSpPr>
      <p:grpSpPr>
        <a:xfrm>
          <a:off x="0" y="0"/>
          <a:ext cx="0" cy="0"/>
          <a:chOff x="0" y="0"/>
          <a:chExt cx="0" cy="0"/>
        </a:xfrm>
      </p:grpSpPr>
      <p:sp>
        <p:nvSpPr>
          <p:cNvPr id="57720" name="Google Shape;57720;p210"/>
          <p:cNvSpPr txBox="1">
            <a:spLocks noGrp="1"/>
          </p:cNvSpPr>
          <p:nvPr>
            <p:ph type="title"/>
          </p:nvPr>
        </p:nvSpPr>
        <p:spPr>
          <a:xfrm>
            <a:off x="395536" y="57820"/>
            <a:ext cx="7428000" cy="850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Big Data Analytics </a:t>
            </a:r>
            <a:endParaRPr dirty="0"/>
          </a:p>
        </p:txBody>
      </p:sp>
      <p:sp>
        <p:nvSpPr>
          <p:cNvPr id="57721" name="Google Shape;57721;p210"/>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t>15</a:t>
            </a:fld>
            <a:endParaRPr>
              <a:solidFill>
                <a:srgbClr val="FFFFFF"/>
              </a:solidFill>
            </a:endParaRPr>
          </a:p>
        </p:txBody>
      </p:sp>
      <p:sp>
        <p:nvSpPr>
          <p:cNvPr id="57722" name="Google Shape;57722;p210"/>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rgbClr val="FFFFFF"/>
                </a:solidFill>
              </a:rPr>
              <a:t>2019/12/8</a:t>
            </a:r>
            <a:endParaRPr>
              <a:solidFill>
                <a:srgbClr val="FFFFFF"/>
              </a:solidFill>
            </a:endParaRPr>
          </a:p>
        </p:txBody>
      </p:sp>
      <p:sp>
        <p:nvSpPr>
          <p:cNvPr id="57723" name="Google Shape;57723;p210"/>
          <p:cNvSpPr/>
          <p:nvPr/>
        </p:nvSpPr>
        <p:spPr>
          <a:xfrm>
            <a:off x="339735" y="980727"/>
            <a:ext cx="7832700" cy="5909270"/>
          </a:xfrm>
          <a:prstGeom prst="rect">
            <a:avLst/>
          </a:prstGeom>
          <a:noFill/>
          <a:ln>
            <a:noFill/>
          </a:ln>
        </p:spPr>
        <p:txBody>
          <a:bodyPr spcFirstLastPara="1" wrap="square" lIns="91425" tIns="45700" rIns="91425" bIns="45700" anchor="t" anchorCtr="0">
            <a:spAutoFit/>
          </a:bodyPr>
          <a:lstStyle/>
          <a:p>
            <a:pPr marL="342900" indent="-342900">
              <a:spcBef>
                <a:spcPts val="600"/>
              </a:spcBef>
              <a:spcAft>
                <a:spcPts val="600"/>
              </a:spcAft>
              <a:buFontTx/>
              <a:buChar char="-"/>
            </a:pPr>
            <a:r>
              <a:rPr lang="en-US" altLang="zh-TW" sz="2400" dirty="0" err="1"/>
              <a:t>Accordint</a:t>
            </a:r>
            <a:r>
              <a:rPr lang="en-US" altLang="zh-TW" sz="2400" dirty="0"/>
              <a:t> to the massive and high-speed connections  generated by 5G, operators considering the requirement of users and networks</a:t>
            </a:r>
            <a:br>
              <a:rPr lang="en-US" altLang="zh-TW" sz="2400" dirty="0"/>
            </a:br>
            <a:endParaRPr lang="en-US" altLang="zh-TW" sz="2400" dirty="0"/>
          </a:p>
          <a:p>
            <a:pPr>
              <a:spcBef>
                <a:spcPts val="600"/>
              </a:spcBef>
              <a:spcAft>
                <a:spcPts val="600"/>
              </a:spcAft>
            </a:pPr>
            <a:r>
              <a:rPr lang="en-US" altLang="zh-TW" sz="2400" dirty="0"/>
              <a:t>It can provide operators for users and networks:</a:t>
            </a:r>
          </a:p>
          <a:p>
            <a:pPr marL="457200" indent="-457200">
              <a:spcBef>
                <a:spcPts val="600"/>
              </a:spcBef>
              <a:spcAft>
                <a:spcPts val="600"/>
              </a:spcAft>
              <a:buFont typeface="Wingdings" panose="05000000000000000000" pitchFamily="2" charset="2"/>
              <a:buChar char="Ø"/>
            </a:pPr>
            <a:r>
              <a:rPr lang="en-US" altLang="zh-TW" sz="2400" dirty="0"/>
              <a:t>Effective Network Management</a:t>
            </a:r>
          </a:p>
          <a:p>
            <a:pPr marL="457200" indent="-457200">
              <a:spcBef>
                <a:spcPts val="600"/>
              </a:spcBef>
              <a:spcAft>
                <a:spcPts val="600"/>
              </a:spcAft>
              <a:buFont typeface="Wingdings" panose="05000000000000000000" pitchFamily="2" charset="2"/>
              <a:buChar char="Ø"/>
            </a:pPr>
            <a:r>
              <a:rPr lang="en-US" altLang="zh-TW" sz="2400" dirty="0"/>
              <a:t>User Behavior Analysis</a:t>
            </a:r>
          </a:p>
          <a:p>
            <a:pPr marL="457200" indent="-457200">
              <a:spcBef>
                <a:spcPts val="600"/>
              </a:spcBef>
              <a:spcAft>
                <a:spcPts val="600"/>
              </a:spcAft>
              <a:buFont typeface="Wingdings" panose="05000000000000000000" pitchFamily="2" charset="2"/>
              <a:buChar char="Ø"/>
            </a:pPr>
            <a:r>
              <a:rPr lang="en-US" altLang="zh-TW" sz="2400" dirty="0"/>
              <a:t>Network traffic monitoring</a:t>
            </a:r>
          </a:p>
          <a:p>
            <a:pPr marL="457200" indent="-457200">
              <a:spcBef>
                <a:spcPts val="600"/>
              </a:spcBef>
              <a:spcAft>
                <a:spcPts val="600"/>
              </a:spcAft>
              <a:buFont typeface="Wingdings" panose="05000000000000000000" pitchFamily="2" charset="2"/>
              <a:buChar char="Ø"/>
            </a:pPr>
            <a:r>
              <a:rPr lang="en-US" altLang="zh-TW" sz="2400" dirty="0"/>
              <a:t>Predictable maintenance</a:t>
            </a:r>
          </a:p>
          <a:p>
            <a:pPr marL="457200" indent="-457200">
              <a:spcBef>
                <a:spcPts val="600"/>
              </a:spcBef>
              <a:spcAft>
                <a:spcPts val="600"/>
              </a:spcAft>
              <a:buFont typeface="Wingdings" panose="05000000000000000000" pitchFamily="2" charset="2"/>
              <a:buChar char="Ø"/>
            </a:pPr>
            <a:r>
              <a:rPr lang="en-US" altLang="zh-TW" sz="2400" dirty="0"/>
              <a:t>Reduce service risk</a:t>
            </a:r>
          </a:p>
          <a:p>
            <a:pPr marL="342900" indent="-342900">
              <a:spcBef>
                <a:spcPts val="600"/>
              </a:spcBef>
              <a:spcAft>
                <a:spcPts val="600"/>
              </a:spcAft>
              <a:buFontTx/>
              <a:buChar char="-"/>
            </a:pPr>
            <a:endParaRPr lang="zh-TW" altLang="en-US" sz="2400" dirty="0">
              <a:solidFill>
                <a:prstClr val="black"/>
              </a:solidFill>
              <a:latin typeface="微軟正黑體"/>
              <a:ea typeface="微軟正黑體"/>
            </a:endParaRPr>
          </a:p>
          <a:p>
            <a:pPr marL="342900" marR="0" lvl="0" indent="-190500" algn="l" rtl="0">
              <a:spcBef>
                <a:spcPts val="1200"/>
              </a:spcBef>
              <a:spcAft>
                <a:spcPts val="0"/>
              </a:spcAft>
              <a:buClr>
                <a:schemeClr val="dk1"/>
              </a:buClr>
              <a:buSzPts val="2400"/>
              <a:buFont typeface="Calibri"/>
              <a:buNone/>
            </a:pPr>
            <a:endParaRPr sz="2400" dirty="0">
              <a:solidFill>
                <a:srgbClr val="000000"/>
              </a:solidFill>
              <a:latin typeface="Microsoft JhengHei"/>
              <a:ea typeface="Microsoft JhengHei"/>
              <a:cs typeface="Microsoft JhengHei"/>
              <a:sym typeface="Microsoft JhengHei"/>
            </a:endParaRP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7727"/>
        <p:cNvGrpSpPr/>
        <p:nvPr/>
      </p:nvGrpSpPr>
      <p:grpSpPr>
        <a:xfrm>
          <a:off x="0" y="0"/>
          <a:ext cx="0" cy="0"/>
          <a:chOff x="0" y="0"/>
          <a:chExt cx="0" cy="0"/>
        </a:xfrm>
      </p:grpSpPr>
      <p:sp>
        <p:nvSpPr>
          <p:cNvPr id="57728" name="Google Shape;57728;p211"/>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eSIM AIoT Application</a:t>
            </a:r>
            <a:endParaRPr/>
          </a:p>
        </p:txBody>
      </p:sp>
      <p:sp>
        <p:nvSpPr>
          <p:cNvPr id="57729" name="Google Shape;57729;p211"/>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t>16</a:t>
            </a:fld>
            <a:endParaRPr>
              <a:solidFill>
                <a:srgbClr val="FFFFFF"/>
              </a:solidFill>
            </a:endParaRPr>
          </a:p>
        </p:txBody>
      </p:sp>
      <p:sp>
        <p:nvSpPr>
          <p:cNvPr id="57730" name="Google Shape;57730;p211"/>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rgbClr val="FFFFFF"/>
                </a:solidFill>
              </a:rPr>
              <a:t>2019/12/8</a:t>
            </a:r>
            <a:endParaRPr>
              <a:solidFill>
                <a:srgbClr val="FFFFFF"/>
              </a:solidFill>
            </a:endParaRPr>
          </a:p>
        </p:txBody>
      </p:sp>
      <p:sp>
        <p:nvSpPr>
          <p:cNvPr id="57731" name="Google Shape;57731;p211"/>
          <p:cNvSpPr/>
          <p:nvPr/>
        </p:nvSpPr>
        <p:spPr>
          <a:xfrm>
            <a:off x="323528" y="1285476"/>
            <a:ext cx="8147100" cy="1785064"/>
          </a:xfrm>
          <a:prstGeom prst="rect">
            <a:avLst/>
          </a:prstGeom>
          <a:noFill/>
          <a:ln>
            <a:noFill/>
          </a:ln>
        </p:spPr>
        <p:txBody>
          <a:bodyPr spcFirstLastPara="1" wrap="square" lIns="91425" tIns="45700" rIns="91425" bIns="45700" anchor="t" anchorCtr="0">
            <a:spAutoFit/>
          </a:bodyPr>
          <a:lstStyle/>
          <a:p>
            <a:r>
              <a:rPr lang="en-US" altLang="zh-TW" sz="1600" dirty="0">
                <a:solidFill>
                  <a:prstClr val="black"/>
                </a:solidFill>
                <a:latin typeface="Arial" panose="020B0604020202020204" pitchFamily="34" charset="0"/>
                <a:ea typeface="微軟正黑體"/>
                <a:cs typeface="Arial" panose="020B0604020202020204" pitchFamily="34" charset="0"/>
              </a:rPr>
              <a:t>Authorities such as IDC, Gartner, McKinsey predict that by 2020, </a:t>
            </a:r>
          </a:p>
          <a:p>
            <a:pPr marL="285750" indent="-285750">
              <a:buFont typeface="Wingdings" panose="05000000000000000000" pitchFamily="2" charset="2"/>
              <a:buChar char="Ø"/>
            </a:pPr>
            <a:r>
              <a:rPr lang="en-US" altLang="zh-TW" sz="1600" dirty="0">
                <a:solidFill>
                  <a:prstClr val="black"/>
                </a:solidFill>
                <a:latin typeface="Arial" panose="020B0604020202020204" pitchFamily="34" charset="0"/>
                <a:ea typeface="微軟正黑體"/>
                <a:cs typeface="Arial" panose="020B0604020202020204" pitchFamily="34" charset="0"/>
              </a:rPr>
              <a:t>The </a:t>
            </a:r>
            <a:r>
              <a:rPr lang="en-US" altLang="zh-TW" sz="1600" dirty="0" err="1">
                <a:solidFill>
                  <a:prstClr val="black"/>
                </a:solidFill>
                <a:latin typeface="Arial" panose="020B0604020202020204" pitchFamily="34" charset="0"/>
                <a:ea typeface="微軟正黑體"/>
                <a:cs typeface="Arial" panose="020B0604020202020204" pitchFamily="34" charset="0"/>
              </a:rPr>
              <a:t>IoT</a:t>
            </a:r>
            <a:r>
              <a:rPr lang="en-US" altLang="zh-TW" sz="1600" dirty="0">
                <a:solidFill>
                  <a:prstClr val="black"/>
                </a:solidFill>
                <a:latin typeface="Arial" panose="020B0604020202020204" pitchFamily="34" charset="0"/>
                <a:ea typeface="微軟正黑體"/>
                <a:cs typeface="Arial" panose="020B0604020202020204" pitchFamily="34" charset="0"/>
              </a:rPr>
              <a:t> devices will exceed 20 billion in global, </a:t>
            </a:r>
          </a:p>
          <a:p>
            <a:pPr marL="285750" indent="-285750">
              <a:buFont typeface="Wingdings" panose="05000000000000000000" pitchFamily="2" charset="2"/>
              <a:buChar char="Ø"/>
            </a:pPr>
            <a:r>
              <a:rPr lang="en-US" altLang="zh-TW" sz="1600" dirty="0">
                <a:solidFill>
                  <a:prstClr val="black"/>
                </a:solidFill>
                <a:latin typeface="Arial" panose="020B0604020202020204" pitchFamily="34" charset="0"/>
                <a:ea typeface="微軟正黑體"/>
                <a:cs typeface="Arial" panose="020B0604020202020204" pitchFamily="34" charset="0"/>
              </a:rPr>
              <a:t>The overall </a:t>
            </a:r>
            <a:r>
              <a:rPr lang="en-US" altLang="zh-TW" sz="1600" dirty="0" err="1">
                <a:solidFill>
                  <a:prstClr val="black"/>
                </a:solidFill>
                <a:latin typeface="Arial" panose="020B0604020202020204" pitchFamily="34" charset="0"/>
                <a:ea typeface="微軟正黑體"/>
                <a:cs typeface="Arial" panose="020B0604020202020204" pitchFamily="34" charset="0"/>
              </a:rPr>
              <a:t>IoT</a:t>
            </a:r>
            <a:r>
              <a:rPr lang="en-US" altLang="zh-TW" sz="1600" dirty="0">
                <a:solidFill>
                  <a:prstClr val="black"/>
                </a:solidFill>
                <a:latin typeface="Arial" panose="020B0604020202020204" pitchFamily="34" charset="0"/>
                <a:ea typeface="微軟正黑體"/>
                <a:cs typeface="Arial" panose="020B0604020202020204" pitchFamily="34" charset="0"/>
              </a:rPr>
              <a:t> market size will exceed 3 trillion US dollars. </a:t>
            </a:r>
          </a:p>
          <a:p>
            <a:pPr marL="285750" indent="-285750">
              <a:buFont typeface="Wingdings" panose="05000000000000000000" pitchFamily="2" charset="2"/>
              <a:buChar char="Ø"/>
            </a:pPr>
            <a:r>
              <a:rPr lang="en-US" altLang="zh-TW" sz="1600" dirty="0">
                <a:solidFill>
                  <a:prstClr val="black"/>
                </a:solidFill>
                <a:latin typeface="Arial" panose="020B0604020202020204" pitchFamily="34" charset="0"/>
                <a:ea typeface="微軟正黑體"/>
                <a:cs typeface="Arial" panose="020B0604020202020204" pitchFamily="34" charset="0"/>
              </a:rPr>
              <a:t>The M2M in </a:t>
            </a:r>
            <a:r>
              <a:rPr lang="en-US" altLang="zh-TW" sz="1600" dirty="0" err="1">
                <a:solidFill>
                  <a:prstClr val="black"/>
                </a:solidFill>
                <a:latin typeface="Arial" panose="020B0604020202020204" pitchFamily="34" charset="0"/>
                <a:ea typeface="微軟正黑體"/>
                <a:cs typeface="Arial" panose="020B0604020202020204" pitchFamily="34" charset="0"/>
              </a:rPr>
              <a:t>IoT</a:t>
            </a:r>
            <a:r>
              <a:rPr lang="en-US" altLang="zh-TW" sz="1600" dirty="0">
                <a:solidFill>
                  <a:prstClr val="black"/>
                </a:solidFill>
                <a:latin typeface="Arial" panose="020B0604020202020204" pitchFamily="34" charset="0"/>
                <a:ea typeface="微軟正黑體"/>
                <a:cs typeface="Arial" panose="020B0604020202020204" pitchFamily="34" charset="0"/>
              </a:rPr>
              <a:t> is the main market for </a:t>
            </a:r>
            <a:r>
              <a:rPr lang="en-US" altLang="zh-TW" sz="1600" dirty="0" err="1">
                <a:solidFill>
                  <a:prstClr val="black"/>
                </a:solidFill>
                <a:latin typeface="Arial" panose="020B0604020202020204" pitchFamily="34" charset="0"/>
                <a:ea typeface="微軟正黑體"/>
                <a:cs typeface="Arial" panose="020B0604020202020204" pitchFamily="34" charset="0"/>
              </a:rPr>
              <a:t>eSIM</a:t>
            </a:r>
            <a:r>
              <a:rPr lang="en-US" altLang="zh-TW" sz="1600" dirty="0">
                <a:solidFill>
                  <a:prstClr val="black"/>
                </a:solidFill>
                <a:latin typeface="Arial" panose="020B0604020202020204" pitchFamily="34" charset="0"/>
                <a:ea typeface="微軟正黑體"/>
                <a:cs typeface="Arial" panose="020B0604020202020204" pitchFamily="34" charset="0"/>
              </a:rPr>
              <a:t>. </a:t>
            </a:r>
          </a:p>
          <a:p>
            <a:pPr marL="285750" indent="-285750">
              <a:buFont typeface="Wingdings" panose="05000000000000000000" pitchFamily="2" charset="2"/>
              <a:buChar char="Ø"/>
            </a:pPr>
            <a:r>
              <a:rPr lang="en-US" altLang="zh-TW" sz="1600" dirty="0">
                <a:solidFill>
                  <a:prstClr val="black"/>
                </a:solidFill>
                <a:latin typeface="Arial" panose="020B0604020202020204" pitchFamily="34" charset="0"/>
                <a:ea typeface="微軟正黑體"/>
                <a:cs typeface="Arial" panose="020B0604020202020204" pitchFamily="34" charset="0"/>
              </a:rPr>
              <a:t>The </a:t>
            </a:r>
            <a:r>
              <a:rPr lang="en-US" altLang="zh-TW" sz="1600" dirty="0" err="1">
                <a:solidFill>
                  <a:prstClr val="black"/>
                </a:solidFill>
                <a:latin typeface="Arial" panose="020B0604020202020204" pitchFamily="34" charset="0"/>
                <a:ea typeface="微軟正黑體"/>
                <a:cs typeface="Arial" panose="020B0604020202020204" pitchFamily="34" charset="0"/>
              </a:rPr>
              <a:t>eSIM</a:t>
            </a:r>
            <a:r>
              <a:rPr lang="en-US" altLang="zh-TW" sz="1600" dirty="0">
                <a:solidFill>
                  <a:prstClr val="black"/>
                </a:solidFill>
                <a:latin typeface="Arial" panose="020B0604020202020204" pitchFamily="34" charset="0"/>
                <a:ea typeface="微軟正黑體"/>
                <a:cs typeface="Arial" panose="020B0604020202020204" pitchFamily="34" charset="0"/>
              </a:rPr>
              <a:t> application in Taiwan M2M is increasing. </a:t>
            </a:r>
          </a:p>
          <a:p>
            <a:endParaRPr lang="en-US" altLang="zh-TW" sz="1600" dirty="0">
              <a:solidFill>
                <a:prstClr val="black"/>
              </a:solidFill>
              <a:latin typeface="Arial" panose="020B0604020202020204" pitchFamily="34" charset="0"/>
              <a:ea typeface="微軟正黑體"/>
              <a:cs typeface="Arial" panose="020B0604020202020204" pitchFamily="34" charset="0"/>
            </a:endParaRPr>
          </a:p>
          <a:p>
            <a:r>
              <a:rPr lang="en-US" altLang="zh-TW" dirty="0">
                <a:solidFill>
                  <a:prstClr val="black"/>
                </a:solidFill>
                <a:latin typeface="Arial" panose="020B0604020202020204" pitchFamily="34" charset="0"/>
                <a:ea typeface="微軟正黑體"/>
                <a:cs typeface="Arial" panose="020B0604020202020204" pitchFamily="34" charset="0"/>
              </a:rPr>
              <a:t>According to different user scenarios, the </a:t>
            </a:r>
            <a:r>
              <a:rPr lang="en-US" altLang="zh-TW" dirty="0" err="1">
                <a:solidFill>
                  <a:prstClr val="black"/>
                </a:solidFill>
                <a:latin typeface="Arial" panose="020B0604020202020204" pitchFamily="34" charset="0"/>
                <a:ea typeface="微軟正黑體"/>
                <a:cs typeface="Arial" panose="020B0604020202020204" pitchFamily="34" charset="0"/>
              </a:rPr>
              <a:t>eSIM</a:t>
            </a:r>
            <a:r>
              <a:rPr lang="en-US" altLang="zh-TW" dirty="0">
                <a:solidFill>
                  <a:prstClr val="black"/>
                </a:solidFill>
                <a:latin typeface="Arial" panose="020B0604020202020204" pitchFamily="34" charset="0"/>
                <a:ea typeface="微軟正黑體"/>
                <a:cs typeface="Arial" panose="020B0604020202020204" pitchFamily="34" charset="0"/>
              </a:rPr>
              <a:t> application is different, as shown below.</a:t>
            </a:r>
          </a:p>
        </p:txBody>
      </p:sp>
      <p:pic>
        <p:nvPicPr>
          <p:cNvPr id="57732" name="Google Shape;57732;p211"/>
          <p:cNvPicPr preferRelativeResize="0"/>
          <p:nvPr/>
        </p:nvPicPr>
        <p:blipFill rotWithShape="1">
          <a:blip r:embed="rId3">
            <a:alphaModFix/>
          </a:blip>
          <a:srcRect/>
          <a:stretch/>
        </p:blipFill>
        <p:spPr>
          <a:xfrm>
            <a:off x="3131840" y="3573016"/>
            <a:ext cx="3600400" cy="3085528"/>
          </a:xfrm>
          <a:prstGeom prst="rect">
            <a:avLst/>
          </a:prstGeom>
          <a:noFill/>
          <a:ln>
            <a:noFill/>
          </a:ln>
        </p:spPr>
      </p:pic>
      <p:sp>
        <p:nvSpPr>
          <p:cNvPr id="57733" name="Google Shape;57733;p211"/>
          <p:cNvSpPr/>
          <p:nvPr/>
        </p:nvSpPr>
        <p:spPr>
          <a:xfrm>
            <a:off x="6646479" y="6381328"/>
            <a:ext cx="2174100" cy="230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rgbClr val="000000"/>
                </a:solidFill>
                <a:latin typeface="Calibri"/>
                <a:ea typeface="Calibri"/>
                <a:cs typeface="Calibri"/>
                <a:sym typeface="Calibri"/>
              </a:rPr>
              <a:t>台灣雲協-物聯網esim技術與應用白皮書</a:t>
            </a:r>
            <a:endParaRP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7737"/>
        <p:cNvGrpSpPr/>
        <p:nvPr/>
      </p:nvGrpSpPr>
      <p:grpSpPr>
        <a:xfrm>
          <a:off x="0" y="0"/>
          <a:ext cx="0" cy="0"/>
          <a:chOff x="0" y="0"/>
          <a:chExt cx="0" cy="0"/>
        </a:xfrm>
      </p:grpSpPr>
      <p:sp>
        <p:nvSpPr>
          <p:cNvPr id="57738" name="Google Shape;57738;p212"/>
          <p:cNvSpPr txBox="1">
            <a:spLocks noGrp="1"/>
          </p:cNvSpPr>
          <p:nvPr>
            <p:ph type="title"/>
          </p:nvPr>
        </p:nvSpPr>
        <p:spPr>
          <a:xfrm>
            <a:off x="457202" y="246065"/>
            <a:ext cx="7428000" cy="850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2400" dirty="0"/>
              <a:t>Network Function Virtualization (NFV) and Software Defined Networking (SDN)</a:t>
            </a:r>
            <a:endParaRPr dirty="0"/>
          </a:p>
        </p:txBody>
      </p:sp>
      <p:sp>
        <p:nvSpPr>
          <p:cNvPr id="57739" name="Google Shape;57739;p212"/>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000">
                <a:solidFill>
                  <a:srgbClr val="FFFFFF"/>
                </a:solidFill>
                <a:latin typeface="Arimo"/>
                <a:ea typeface="Arimo"/>
                <a:cs typeface="Arimo"/>
                <a:sym typeface="Arimo"/>
              </a:rPr>
              <a:t>45</a:t>
            </a:r>
            <a:endParaRPr sz="1000">
              <a:solidFill>
                <a:srgbClr val="FFFFFF"/>
              </a:solidFill>
              <a:latin typeface="Arimo"/>
              <a:ea typeface="Arimo"/>
              <a:cs typeface="Arimo"/>
              <a:sym typeface="Arimo"/>
            </a:endParaRPr>
          </a:p>
        </p:txBody>
      </p:sp>
      <p:sp>
        <p:nvSpPr>
          <p:cNvPr id="57740" name="Google Shape;57740;p212"/>
          <p:cNvSpPr txBox="1"/>
          <p:nvPr/>
        </p:nvSpPr>
        <p:spPr>
          <a:xfrm>
            <a:off x="457202" y="1412776"/>
            <a:ext cx="8363400" cy="4893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rgbClr val="000000"/>
                </a:solidFill>
                <a:latin typeface="Arial" panose="020B0604020202020204" pitchFamily="34" charset="0"/>
                <a:cs typeface="Arial" panose="020B0604020202020204" pitchFamily="34" charset="0"/>
                <a:sym typeface="Arial"/>
              </a:rPr>
              <a:t>Entering the 5G era, telecom operators:</a:t>
            </a:r>
            <a:endParaRPr dirty="0">
              <a:latin typeface="Arial" panose="020B0604020202020204" pitchFamily="34" charset="0"/>
              <a:cs typeface="Arial" panose="020B0604020202020204" pitchFamily="34" charset="0"/>
            </a:endParaRPr>
          </a:p>
          <a:p>
            <a:pPr marL="342900" marR="0" lvl="0" indent="-342900" algn="l" rtl="0">
              <a:spcBef>
                <a:spcPts val="0"/>
              </a:spcBef>
              <a:spcAft>
                <a:spcPts val="0"/>
              </a:spcAft>
              <a:buClr>
                <a:srgbClr val="000000"/>
              </a:buClr>
              <a:buSzPts val="2400"/>
              <a:buFont typeface="Noto Sans Symbols"/>
              <a:buChar char="●"/>
            </a:pPr>
            <a:r>
              <a:rPr lang="en-US" sz="2400" dirty="0">
                <a:solidFill>
                  <a:srgbClr val="000000"/>
                </a:solidFill>
                <a:latin typeface="Arial" panose="020B0604020202020204" pitchFamily="34" charset="0"/>
                <a:cs typeface="Arial" panose="020B0604020202020204" pitchFamily="34" charset="0"/>
                <a:sym typeface="Arial"/>
              </a:rPr>
              <a:t>Can use virtualization technology in the 4G Evolved Packet Core (EPC), </a:t>
            </a:r>
            <a:endParaRPr dirty="0">
              <a:latin typeface="Arial" panose="020B0604020202020204" pitchFamily="34" charset="0"/>
              <a:cs typeface="Arial" panose="020B0604020202020204" pitchFamily="34" charset="0"/>
            </a:endParaRPr>
          </a:p>
          <a:p>
            <a:pPr marL="342900" marR="0" lvl="0" indent="-342900" algn="l" rtl="0">
              <a:spcBef>
                <a:spcPts val="0"/>
              </a:spcBef>
              <a:spcAft>
                <a:spcPts val="0"/>
              </a:spcAft>
              <a:buClr>
                <a:srgbClr val="000000"/>
              </a:buClr>
              <a:buSzPts val="2400"/>
              <a:buFont typeface="Noto Sans Symbols"/>
              <a:buChar char="●"/>
            </a:pPr>
            <a:r>
              <a:rPr lang="en-US" sz="2400" dirty="0">
                <a:solidFill>
                  <a:srgbClr val="000000"/>
                </a:solidFill>
                <a:latin typeface="Arial" panose="020B0604020202020204" pitchFamily="34" charset="0"/>
                <a:cs typeface="Arial" panose="020B0604020202020204" pitchFamily="34" charset="0"/>
                <a:sym typeface="Arial"/>
              </a:rPr>
              <a:t>Can use SDN and NFV to deconstruct and import the cloud to dispatch resources on demand, </a:t>
            </a:r>
            <a:endParaRPr dirty="0">
              <a:latin typeface="Arial" panose="020B0604020202020204" pitchFamily="34" charset="0"/>
              <a:cs typeface="Arial" panose="020B0604020202020204" pitchFamily="34" charset="0"/>
            </a:endParaRPr>
          </a:p>
          <a:p>
            <a:pPr marL="342900" marR="0" lvl="0" indent="-342900" algn="l" rtl="0">
              <a:spcBef>
                <a:spcPts val="0"/>
              </a:spcBef>
              <a:spcAft>
                <a:spcPts val="0"/>
              </a:spcAft>
              <a:buClr>
                <a:srgbClr val="000000"/>
              </a:buClr>
              <a:buSzPts val="2400"/>
              <a:buFont typeface="Noto Sans Symbols"/>
              <a:buChar char="●"/>
            </a:pPr>
            <a:r>
              <a:rPr lang="en-US" sz="2400" dirty="0">
                <a:solidFill>
                  <a:srgbClr val="000000"/>
                </a:solidFill>
                <a:latin typeface="Arial" panose="020B0604020202020204" pitchFamily="34" charset="0"/>
                <a:cs typeface="Arial" panose="020B0604020202020204" pitchFamily="34" charset="0"/>
                <a:sym typeface="Arial"/>
              </a:rPr>
              <a:t>The concept of flexible services creates a virtualized cloud-native network architecture, making it easier to manage the dispatch network.</a:t>
            </a:r>
            <a:endParaRPr sz="2400" dirty="0">
              <a:solidFill>
                <a:srgbClr val="000000"/>
              </a:solidFill>
              <a:latin typeface="Arial" panose="020B0604020202020204" pitchFamily="34" charset="0"/>
              <a:cs typeface="Arial" panose="020B0604020202020204" pitchFamily="34" charset="0"/>
              <a:sym typeface="Arial"/>
            </a:endParaRPr>
          </a:p>
          <a:p>
            <a:pPr marL="0" marR="0" lvl="0" indent="0" algn="l" rtl="0">
              <a:spcBef>
                <a:spcPts val="0"/>
              </a:spcBef>
              <a:spcAft>
                <a:spcPts val="0"/>
              </a:spcAft>
              <a:buNone/>
            </a:pPr>
            <a:endParaRPr sz="2400" dirty="0">
              <a:solidFill>
                <a:srgbClr val="000000"/>
              </a:solidFill>
              <a:latin typeface="Arial" panose="020B0604020202020204" pitchFamily="34" charset="0"/>
              <a:cs typeface="Arial" panose="020B0604020202020204" pitchFamily="34" charset="0"/>
              <a:sym typeface="Arial"/>
            </a:endParaRPr>
          </a:p>
          <a:p>
            <a:pPr marL="0" marR="0" lvl="0" indent="0" algn="l" rtl="0">
              <a:spcBef>
                <a:spcPts val="0"/>
              </a:spcBef>
              <a:spcAft>
                <a:spcPts val="0"/>
              </a:spcAft>
              <a:buNone/>
            </a:pPr>
            <a:r>
              <a:rPr lang="en-US" sz="2400" dirty="0">
                <a:solidFill>
                  <a:schemeClr val="dk1"/>
                </a:solidFill>
                <a:latin typeface="Arial" panose="020B0604020202020204" pitchFamily="34" charset="0"/>
                <a:ea typeface="Calibri"/>
                <a:cs typeface="Arial" panose="020B0604020202020204" pitchFamily="34" charset="0"/>
                <a:sym typeface="Calibri"/>
              </a:rPr>
              <a:t>IDT already has telecommunications cloud construction experience (NFV, SDN), which can seamlessly assist telecommunications providers or enterprises in their 5G network equipment virtualization requirements.</a:t>
            </a:r>
            <a:endParaRPr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7744"/>
        <p:cNvGrpSpPr/>
        <p:nvPr/>
      </p:nvGrpSpPr>
      <p:grpSpPr>
        <a:xfrm>
          <a:off x="0" y="0"/>
          <a:ext cx="0" cy="0"/>
          <a:chOff x="0" y="0"/>
          <a:chExt cx="0" cy="0"/>
        </a:xfrm>
      </p:grpSpPr>
      <p:sp>
        <p:nvSpPr>
          <p:cNvPr id="57745" name="Google Shape;57745;p213"/>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5G Enterprise Network</a:t>
            </a:r>
            <a:endParaRPr/>
          </a:p>
        </p:txBody>
      </p:sp>
      <p:sp>
        <p:nvSpPr>
          <p:cNvPr id="57746" name="Google Shape;57746;p213"/>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t>18</a:t>
            </a:fld>
            <a:endParaRPr>
              <a:solidFill>
                <a:srgbClr val="FFFFFF"/>
              </a:solidFill>
            </a:endParaRPr>
          </a:p>
        </p:txBody>
      </p:sp>
      <p:sp>
        <p:nvSpPr>
          <p:cNvPr id="57747" name="Google Shape;57747;p213"/>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rgbClr val="FFFFFF"/>
                </a:solidFill>
              </a:rPr>
              <a:t>2019/12/8</a:t>
            </a:r>
            <a:endParaRPr>
              <a:solidFill>
                <a:srgbClr val="FFFFFF"/>
              </a:solidFill>
            </a:endParaRPr>
          </a:p>
        </p:txBody>
      </p:sp>
      <p:sp>
        <p:nvSpPr>
          <p:cNvPr id="57748" name="Google Shape;57748;p213"/>
          <p:cNvSpPr/>
          <p:nvPr/>
        </p:nvSpPr>
        <p:spPr>
          <a:xfrm>
            <a:off x="457202" y="1340768"/>
            <a:ext cx="8075100" cy="3047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dirty="0">
              <a:solidFill>
                <a:srgbClr val="000000"/>
              </a:solidFill>
              <a:latin typeface="Arial"/>
              <a:ea typeface="Arial"/>
              <a:cs typeface="Arial"/>
              <a:sym typeface="Arial"/>
            </a:endParaRPr>
          </a:p>
          <a:p>
            <a:pPr marL="0" marR="0" lvl="0" indent="0" algn="l" rtl="0">
              <a:spcBef>
                <a:spcPts val="0"/>
              </a:spcBef>
              <a:spcAft>
                <a:spcPts val="0"/>
              </a:spcAft>
              <a:buNone/>
            </a:pPr>
            <a:r>
              <a:rPr lang="en-US" sz="2400" dirty="0">
                <a:solidFill>
                  <a:srgbClr val="000000"/>
                </a:solidFill>
                <a:latin typeface="Arial"/>
                <a:ea typeface="Arial"/>
                <a:cs typeface="Arial"/>
                <a:sym typeface="Arial"/>
              </a:rPr>
              <a:t>According to the NCC, 600MHz bandwidth is allocated in the mid-band from 4.4 GHz to 5.5 GHz. Among them, 200MHz bandwidth will be auctioned, and 300MHz will be used for police and public use.</a:t>
            </a:r>
            <a:endParaRPr dirty="0"/>
          </a:p>
          <a:p>
            <a:pPr marL="0" marR="0" lvl="0" indent="0" algn="l" rtl="0">
              <a:spcBef>
                <a:spcPts val="0"/>
              </a:spcBef>
              <a:spcAft>
                <a:spcPts val="0"/>
              </a:spcAft>
              <a:buNone/>
            </a:pPr>
            <a:endParaRPr sz="2400" dirty="0">
              <a:solidFill>
                <a:srgbClr val="000000"/>
              </a:solidFill>
              <a:latin typeface="Arial"/>
              <a:ea typeface="Arial"/>
              <a:cs typeface="Arial"/>
              <a:sym typeface="Arial"/>
            </a:endParaRPr>
          </a:p>
          <a:p>
            <a:pPr marL="0" marR="0" lvl="0" indent="0" algn="l" rtl="0">
              <a:spcBef>
                <a:spcPts val="0"/>
              </a:spcBef>
              <a:spcAft>
                <a:spcPts val="0"/>
              </a:spcAft>
              <a:buNone/>
            </a:pPr>
            <a:r>
              <a:rPr lang="en-US" sz="2400" dirty="0">
                <a:solidFill>
                  <a:srgbClr val="000000"/>
                </a:solidFill>
                <a:latin typeface="Arial"/>
                <a:ea typeface="Arial"/>
                <a:cs typeface="Arial"/>
                <a:sym typeface="Arial"/>
              </a:rPr>
              <a:t>IDT will work with Cisco to provide solution </a:t>
            </a:r>
            <a:r>
              <a:rPr lang="en-US" sz="2400" dirty="0" smtClean="0">
                <a:solidFill>
                  <a:srgbClr val="000000"/>
                </a:solidFill>
                <a:latin typeface="Arial"/>
                <a:ea typeface="Arial"/>
                <a:cs typeface="Arial"/>
                <a:sym typeface="Arial"/>
              </a:rPr>
              <a:t>for </a:t>
            </a:r>
            <a:r>
              <a:rPr lang="en-US" sz="2400" dirty="0">
                <a:solidFill>
                  <a:srgbClr val="000000"/>
                </a:solidFill>
                <a:latin typeface="Arial"/>
                <a:ea typeface="Arial"/>
                <a:cs typeface="Arial"/>
                <a:sym typeface="Arial"/>
              </a:rPr>
              <a:t>enterprise private networks.</a:t>
            </a:r>
            <a:endParaRPr sz="2400" dirty="0">
              <a:solidFill>
                <a:srgbClr val="000000"/>
              </a:solidFill>
              <a:latin typeface="Arial"/>
              <a:ea typeface="Arial"/>
              <a:cs typeface="Arial"/>
              <a:sym typeface="Arial"/>
            </a:endParaRP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7752"/>
        <p:cNvGrpSpPr/>
        <p:nvPr/>
      </p:nvGrpSpPr>
      <p:grpSpPr>
        <a:xfrm>
          <a:off x="0" y="0"/>
          <a:ext cx="0" cy="0"/>
          <a:chOff x="0" y="0"/>
          <a:chExt cx="0" cy="0"/>
        </a:xfrm>
      </p:grpSpPr>
      <p:sp>
        <p:nvSpPr>
          <p:cNvPr id="57753" name="Google Shape;57753;p214"/>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t>19</a:t>
            </a:fld>
            <a:endParaRPr>
              <a:solidFill>
                <a:srgbClr val="FFFFFF"/>
              </a:solidFill>
            </a:endParaRPr>
          </a:p>
        </p:txBody>
      </p:sp>
      <p:sp>
        <p:nvSpPr>
          <p:cNvPr id="57754" name="Google Shape;57754;p214"/>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rgbClr val="FFFFFF"/>
                </a:solidFill>
              </a:rPr>
              <a:t>2019/12/8</a:t>
            </a:r>
            <a:endParaRPr>
              <a:solidFill>
                <a:srgbClr val="FFFFFF"/>
              </a:solidFill>
            </a:endParaRPr>
          </a:p>
        </p:txBody>
      </p:sp>
      <p:sp>
        <p:nvSpPr>
          <p:cNvPr id="57755" name="Google Shape;57755;p214"/>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Cable/DOCSIS Evolution</a:t>
            </a:r>
            <a:endParaRPr dirty="0"/>
          </a:p>
        </p:txBody>
      </p:sp>
      <p:pic>
        <p:nvPicPr>
          <p:cNvPr id="57756" name="Google Shape;57756;p214"/>
          <p:cNvPicPr preferRelativeResize="0"/>
          <p:nvPr/>
        </p:nvPicPr>
        <p:blipFill rotWithShape="1">
          <a:blip r:embed="rId3">
            <a:alphaModFix/>
          </a:blip>
          <a:srcRect/>
          <a:stretch/>
        </p:blipFill>
        <p:spPr>
          <a:xfrm>
            <a:off x="539552" y="2305049"/>
            <a:ext cx="8172450" cy="4354601"/>
          </a:xfrm>
          <a:prstGeom prst="rect">
            <a:avLst/>
          </a:prstGeom>
          <a:noFill/>
          <a:ln>
            <a:noFill/>
          </a:ln>
        </p:spPr>
      </p:pic>
      <p:sp>
        <p:nvSpPr>
          <p:cNvPr id="57757" name="Google Shape;57757;p214"/>
          <p:cNvSpPr/>
          <p:nvPr/>
        </p:nvSpPr>
        <p:spPr>
          <a:xfrm>
            <a:off x="755576" y="1178723"/>
            <a:ext cx="7632900" cy="120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Arial" panose="020B0604020202020204" pitchFamily="34" charset="0"/>
                <a:ea typeface="Calibri"/>
                <a:cs typeface="Arial" panose="020B0604020202020204" pitchFamily="34" charset="0"/>
                <a:sym typeface="Calibri"/>
              </a:rPr>
              <a:t>IDT partner with  Cisco to offer cable television network products </a:t>
            </a:r>
            <a:r>
              <a:rPr lang="en-US" sz="1800" dirty="0" smtClean="0">
                <a:solidFill>
                  <a:schemeClr val="dk1"/>
                </a:solidFill>
                <a:latin typeface="Arial" panose="020B0604020202020204" pitchFamily="34" charset="0"/>
                <a:ea typeface="Calibri"/>
                <a:cs typeface="Arial" panose="020B0604020202020204" pitchFamily="34" charset="0"/>
                <a:sym typeface="Calibri"/>
              </a:rPr>
              <a:t> </a:t>
            </a:r>
            <a:r>
              <a:rPr lang="en-US" sz="1800" dirty="0">
                <a:solidFill>
                  <a:schemeClr val="dk1"/>
                </a:solidFill>
                <a:latin typeface="Arial" panose="020B0604020202020204" pitchFamily="34" charset="0"/>
                <a:ea typeface="Calibri"/>
                <a:cs typeface="Arial" panose="020B0604020202020204" pitchFamily="34" charset="0"/>
                <a:sym typeface="Calibri"/>
              </a:rPr>
              <a:t>for  </a:t>
            </a:r>
            <a:r>
              <a:rPr lang="en-US" sz="1800" dirty="0" err="1" smtClean="0">
                <a:solidFill>
                  <a:schemeClr val="dk1"/>
                </a:solidFill>
                <a:latin typeface="Arial" panose="020B0604020202020204" pitchFamily="34" charset="0"/>
                <a:ea typeface="Calibri"/>
                <a:cs typeface="Arial" panose="020B0604020202020204" pitchFamily="34" charset="0"/>
                <a:sym typeface="Calibri"/>
              </a:rPr>
              <a:t>Kbro</a:t>
            </a:r>
            <a:r>
              <a:rPr lang="en-US" sz="1800" dirty="0">
                <a:solidFill>
                  <a:schemeClr val="dk1"/>
                </a:solidFill>
                <a:latin typeface="Arial" panose="020B0604020202020204" pitchFamily="34" charset="0"/>
                <a:ea typeface="Calibri"/>
                <a:cs typeface="Arial" panose="020B0604020202020204" pitchFamily="34" charset="0"/>
                <a:sym typeface="Calibri"/>
              </a:rPr>
              <a:t>, TFN ,TBC, and CNS. Following the evolution of DOCSIS standard, IDT continues to leverage the cable broadband technology </a:t>
            </a:r>
            <a:r>
              <a:rPr lang="en-US" sz="1800" dirty="0" smtClean="0">
                <a:solidFill>
                  <a:schemeClr val="dk1"/>
                </a:solidFill>
                <a:latin typeface="Arial" panose="020B0604020202020204" pitchFamily="34" charset="0"/>
                <a:ea typeface="Calibri"/>
                <a:cs typeface="Arial" panose="020B0604020202020204" pitchFamily="34" charset="0"/>
                <a:sym typeface="Calibri"/>
              </a:rPr>
              <a:t> </a:t>
            </a:r>
            <a:r>
              <a:rPr lang="en-US" sz="1800" dirty="0">
                <a:solidFill>
                  <a:schemeClr val="dk1"/>
                </a:solidFill>
                <a:latin typeface="Arial" panose="020B0604020202020204" pitchFamily="34" charset="0"/>
                <a:ea typeface="Calibri"/>
                <a:cs typeface="Arial" panose="020B0604020202020204" pitchFamily="34" charset="0"/>
                <a:sym typeface="Calibri"/>
              </a:rPr>
              <a:t>to </a:t>
            </a:r>
            <a:r>
              <a:rPr lang="en-US" sz="1800" dirty="0" smtClean="0">
                <a:solidFill>
                  <a:schemeClr val="dk1"/>
                </a:solidFill>
                <a:latin typeface="Arial" panose="020B0604020202020204" pitchFamily="34" charset="0"/>
                <a:ea typeface="Calibri"/>
                <a:cs typeface="Arial" panose="020B0604020202020204" pitchFamily="34" charset="0"/>
                <a:sym typeface="Calibri"/>
              </a:rPr>
              <a:t>provide </a:t>
            </a:r>
            <a:r>
              <a:rPr lang="en-US" sz="1800" dirty="0">
                <a:solidFill>
                  <a:schemeClr val="dk1"/>
                </a:solidFill>
                <a:latin typeface="Arial" panose="020B0604020202020204" pitchFamily="34" charset="0"/>
                <a:ea typeface="Calibri"/>
                <a:cs typeface="Arial" panose="020B0604020202020204" pitchFamily="34" charset="0"/>
                <a:sym typeface="Calibri"/>
              </a:rPr>
              <a:t>solutions  to cable TV operators.</a:t>
            </a:r>
            <a:endParaRPr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517"/>
        <p:cNvGrpSpPr/>
        <p:nvPr/>
      </p:nvGrpSpPr>
      <p:grpSpPr>
        <a:xfrm>
          <a:off x="0" y="0"/>
          <a:ext cx="0" cy="0"/>
          <a:chOff x="0" y="0"/>
          <a:chExt cx="0" cy="0"/>
        </a:xfrm>
      </p:grpSpPr>
      <p:sp>
        <p:nvSpPr>
          <p:cNvPr id="57518" name="Google Shape;57518;p197"/>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4800"/>
              <a:t>Agenda</a:t>
            </a:r>
            <a:endParaRPr sz="4800"/>
          </a:p>
        </p:txBody>
      </p:sp>
      <p:sp>
        <p:nvSpPr>
          <p:cNvPr id="57519" name="Google Shape;57519;p197"/>
          <p:cNvSpPr txBox="1">
            <a:spLocks noGrp="1"/>
          </p:cNvSpPr>
          <p:nvPr>
            <p:ph type="body" idx="1"/>
          </p:nvPr>
        </p:nvSpPr>
        <p:spPr>
          <a:xfrm>
            <a:off x="432000" y="1700808"/>
            <a:ext cx="8280000" cy="4599300"/>
          </a:xfrm>
          <a:prstGeom prst="rect">
            <a:avLst/>
          </a:prstGeom>
          <a:noFill/>
          <a:ln>
            <a:noFill/>
          </a:ln>
        </p:spPr>
        <p:txBody>
          <a:bodyPr spcFirstLastPara="1" wrap="square" lIns="91425" tIns="45700" rIns="91425" bIns="45700" anchor="t" anchorCtr="0">
            <a:normAutofit/>
          </a:bodyPr>
          <a:lstStyle/>
          <a:p>
            <a:pPr marL="360000" lvl="0" indent="-360000" algn="l" rtl="0">
              <a:spcBef>
                <a:spcPts val="0"/>
              </a:spcBef>
              <a:spcAft>
                <a:spcPts val="0"/>
              </a:spcAft>
              <a:buSzPts val="4000"/>
              <a:buChar char="•"/>
            </a:pPr>
            <a:r>
              <a:rPr lang="en-US" sz="4000" dirty="0">
                <a:solidFill>
                  <a:srgbClr val="262626"/>
                </a:solidFill>
              </a:rPr>
              <a:t>Financial Results</a:t>
            </a:r>
            <a:endParaRPr dirty="0"/>
          </a:p>
          <a:p>
            <a:pPr marL="360000" lvl="0" indent="-360000" algn="l" rtl="0">
              <a:spcBef>
                <a:spcPts val="600"/>
              </a:spcBef>
              <a:spcAft>
                <a:spcPts val="0"/>
              </a:spcAft>
              <a:buClr>
                <a:srgbClr val="0070C0"/>
              </a:buClr>
              <a:buSzPts val="4000"/>
              <a:buChar char="•"/>
            </a:pPr>
            <a:r>
              <a:rPr lang="en-US" sz="4000" dirty="0" smtClean="0"/>
              <a:t>Industry  </a:t>
            </a:r>
            <a:r>
              <a:rPr lang="en-US" sz="4000" dirty="0"/>
              <a:t>and  Operation   </a:t>
            </a:r>
            <a:endParaRPr dirty="0"/>
          </a:p>
          <a:p>
            <a:pPr marL="360000" lvl="0" indent="0" algn="l" rtl="0">
              <a:spcBef>
                <a:spcPts val="600"/>
              </a:spcBef>
              <a:spcAft>
                <a:spcPts val="0"/>
              </a:spcAft>
              <a:buSzPts val="4000"/>
              <a:buNone/>
            </a:pPr>
            <a:r>
              <a:rPr lang="en-US" sz="4000" dirty="0"/>
              <a:t>Overview</a:t>
            </a:r>
            <a:endParaRPr dirty="0"/>
          </a:p>
          <a:p>
            <a:pPr marL="360000" lvl="0" indent="-360000" algn="l" rtl="0">
              <a:spcBef>
                <a:spcPts val="600"/>
              </a:spcBef>
              <a:spcAft>
                <a:spcPts val="0"/>
              </a:spcAft>
              <a:buClr>
                <a:srgbClr val="0070C0"/>
              </a:buClr>
              <a:buSzPts val="4000"/>
              <a:buChar char="•"/>
            </a:pPr>
            <a:r>
              <a:rPr lang="en-US" sz="4000" dirty="0" smtClean="0"/>
              <a:t>Development Plan </a:t>
            </a:r>
            <a:endParaRPr sz="1400" dirty="0"/>
          </a:p>
          <a:p>
            <a:pPr marL="360000" lvl="0" indent="-106000" algn="l" rtl="0">
              <a:spcBef>
                <a:spcPts val="600"/>
              </a:spcBef>
              <a:spcAft>
                <a:spcPts val="0"/>
              </a:spcAft>
              <a:buClr>
                <a:srgbClr val="0070C0"/>
              </a:buClr>
              <a:buSzPts val="4000"/>
              <a:buNone/>
            </a:pPr>
            <a:endParaRPr sz="4000" dirty="0"/>
          </a:p>
          <a:p>
            <a:pPr marL="360000" lvl="0" indent="-271100" algn="l" rtl="0">
              <a:spcBef>
                <a:spcPts val="600"/>
              </a:spcBef>
              <a:spcAft>
                <a:spcPts val="0"/>
              </a:spcAft>
              <a:buClr>
                <a:srgbClr val="0070C0"/>
              </a:buClr>
              <a:buSzPts val="1400"/>
              <a:buNone/>
            </a:pPr>
            <a:endParaRPr sz="1400" dirty="0"/>
          </a:p>
          <a:p>
            <a:pPr marL="0" lvl="0" indent="0" algn="l" rtl="0">
              <a:spcBef>
                <a:spcPts val="600"/>
              </a:spcBef>
              <a:spcAft>
                <a:spcPts val="0"/>
              </a:spcAft>
              <a:buSzPts val="3000"/>
              <a:buNone/>
            </a:pPr>
            <a:endParaRPr dirty="0"/>
          </a:p>
        </p:txBody>
      </p:sp>
      <p:sp>
        <p:nvSpPr>
          <p:cNvPr id="57520" name="Google Shape;57520;p197"/>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t>2</a:t>
            </a:fld>
            <a:endParaRPr>
              <a:solidFill>
                <a:srgbClr val="FFFFFF"/>
              </a:solidFill>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7761"/>
        <p:cNvGrpSpPr/>
        <p:nvPr/>
      </p:nvGrpSpPr>
      <p:grpSpPr>
        <a:xfrm>
          <a:off x="0" y="0"/>
          <a:ext cx="0" cy="0"/>
          <a:chOff x="0" y="0"/>
          <a:chExt cx="0" cy="0"/>
        </a:xfrm>
      </p:grpSpPr>
      <p:graphicFrame>
        <p:nvGraphicFramePr>
          <p:cNvPr id="57762" name="Google Shape;57762;p215"/>
          <p:cNvGraphicFramePr/>
          <p:nvPr>
            <p:extLst>
              <p:ext uri="{D42A27DB-BD31-4B8C-83A1-F6EECF244321}">
                <p14:modId xmlns:p14="http://schemas.microsoft.com/office/powerpoint/2010/main" val="195790743"/>
              </p:ext>
            </p:extLst>
          </p:nvPr>
        </p:nvGraphicFramePr>
        <p:xfrm>
          <a:off x="323528" y="1001997"/>
          <a:ext cx="8586375" cy="5640758"/>
        </p:xfrm>
        <a:graphic>
          <a:graphicData uri="http://schemas.openxmlformats.org/drawingml/2006/table">
            <a:tbl>
              <a:tblPr>
                <a:noFill/>
                <a:tableStyleId>{2D39EC7D-DAD9-48B9-B2FA-73C9A9834841}</a:tableStyleId>
              </a:tblPr>
              <a:tblGrid>
                <a:gridCol w="1457600"/>
                <a:gridCol w="3672400"/>
                <a:gridCol w="3456375"/>
              </a:tblGrid>
              <a:tr h="365263">
                <a:tc>
                  <a:txBody>
                    <a:bodyPr/>
                    <a:lstStyle/>
                    <a:p>
                      <a:pPr marL="0" marR="0" lvl="0" indent="0" algn="ctr" rtl="0">
                        <a:lnSpc>
                          <a:spcPct val="100000"/>
                        </a:lnSpc>
                        <a:spcBef>
                          <a:spcPts val="0"/>
                        </a:spcBef>
                        <a:spcAft>
                          <a:spcPts val="0"/>
                        </a:spcAft>
                        <a:buClr>
                          <a:schemeClr val="lt1"/>
                        </a:buClr>
                        <a:buSzPts val="1600"/>
                        <a:buFont typeface="Microsoft JhengHei"/>
                        <a:buNone/>
                      </a:pPr>
                      <a:r>
                        <a:rPr lang="en-US" sz="1600" b="1" i="0" u="none" strike="noStrike" cap="none" dirty="0">
                          <a:solidFill>
                            <a:schemeClr val="lt1"/>
                          </a:solidFill>
                          <a:latin typeface="Arial" panose="020B0604020202020204" pitchFamily="34" charset="0"/>
                          <a:ea typeface="Microsoft JhengHei"/>
                          <a:cs typeface="Arial" panose="020B0604020202020204" pitchFamily="34" charset="0"/>
                          <a:sym typeface="Microsoft JhengHei"/>
                        </a:rPr>
                        <a:t>Department</a:t>
                      </a:r>
                      <a:endParaRPr dirty="0">
                        <a:latin typeface="Arial" panose="020B0604020202020204" pitchFamily="34" charset="0"/>
                        <a:cs typeface="Arial" panose="020B0604020202020204" pitchFamily="34" charset="0"/>
                      </a:endParaRPr>
                    </a:p>
                  </a:txBody>
                  <a:tcPr marL="91450" marR="91450" marT="45725" marB="45725" anchor="ctr">
                    <a:lnL w="12700" cap="flat" cmpd="sng">
                      <a:solidFill>
                        <a:schemeClr val="accen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chemeClr val="lt1"/>
                        </a:buClr>
                        <a:buSzPts val="1600"/>
                        <a:buFont typeface="Arial"/>
                        <a:buNone/>
                      </a:pPr>
                      <a:r>
                        <a:rPr lang="en-US" sz="1600" b="1" i="0" u="none" strike="noStrike" cap="none" dirty="0">
                          <a:solidFill>
                            <a:schemeClr val="lt1"/>
                          </a:solidFill>
                          <a:latin typeface="Arial" panose="020B0604020202020204" pitchFamily="34" charset="0"/>
                          <a:ea typeface="Arial"/>
                          <a:cs typeface="Arial" panose="020B0604020202020204" pitchFamily="34" charset="0"/>
                          <a:sym typeface="Arial"/>
                        </a:rPr>
                        <a:t>Market</a:t>
                      </a:r>
                      <a:endParaRPr sz="1600" b="1" i="0" u="none" strike="noStrike" cap="none" dirty="0">
                        <a:solidFill>
                          <a:schemeClr val="lt1"/>
                        </a:solidFill>
                        <a:latin typeface="Arial" panose="020B0604020202020204" pitchFamily="34" charset="0"/>
                        <a:ea typeface="Arial"/>
                        <a:cs typeface="Arial" panose="020B0604020202020204" pitchFamily="34" charset="0"/>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chemeClr val="lt1"/>
                        </a:buClr>
                        <a:buSzPts val="1600"/>
                        <a:buFont typeface="Arial"/>
                        <a:buNone/>
                      </a:pPr>
                      <a:r>
                        <a:rPr lang="en-US" sz="1600" b="1" i="0" u="none" strike="noStrike" cap="none" dirty="0">
                          <a:solidFill>
                            <a:schemeClr val="lt1"/>
                          </a:solidFill>
                          <a:latin typeface="Arial" panose="020B0604020202020204" pitchFamily="34" charset="0"/>
                          <a:ea typeface="Arial"/>
                          <a:cs typeface="Arial" panose="020B0604020202020204" pitchFamily="34" charset="0"/>
                          <a:sym typeface="Arial"/>
                        </a:rPr>
                        <a:t>Solution and Product</a:t>
                      </a:r>
                      <a:endParaRPr sz="1600" b="1" i="0" u="none" strike="noStrike" cap="none" dirty="0">
                        <a:solidFill>
                          <a:schemeClr val="lt1"/>
                        </a:solidFill>
                        <a:latin typeface="Arial" panose="020B0604020202020204" pitchFamily="34" charset="0"/>
                        <a:ea typeface="Arial"/>
                        <a:cs typeface="Arial" panose="020B0604020202020204" pitchFamily="34" charset="0"/>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accent1"/>
                    </a:solidFill>
                  </a:tcPr>
                </a:tc>
              </a:tr>
              <a:tr h="1033671">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1600" b="1" i="0" u="none" strike="noStrike" cap="none" dirty="0">
                          <a:solidFill>
                            <a:schemeClr val="dk1"/>
                          </a:solidFill>
                          <a:latin typeface="Arial" panose="020B0604020202020204" pitchFamily="34" charset="0"/>
                          <a:ea typeface="Microsoft JhengHei"/>
                          <a:cs typeface="Arial" panose="020B0604020202020204" pitchFamily="34" charset="0"/>
                          <a:sym typeface="Microsoft JhengHei"/>
                        </a:rPr>
                        <a:t>Telecom and Broadband </a:t>
                      </a:r>
                      <a:endParaRPr sz="1600" b="1" i="0" u="none" strike="noStrike" cap="none" dirty="0">
                        <a:solidFill>
                          <a:schemeClr val="dk1"/>
                        </a:solidFill>
                        <a:latin typeface="Arial" panose="020B0604020202020204" pitchFamily="34" charset="0"/>
                        <a:ea typeface="Microsoft JhengHei"/>
                        <a:cs typeface="Arial" panose="020B0604020202020204" pitchFamily="34" charset="0"/>
                        <a:sym typeface="Microsoft JhengHei"/>
                      </a:endParaRPr>
                    </a:p>
                  </a:txBody>
                  <a:tcPr marL="9450" marR="9450" marT="9525" marB="0" anchor="ctr">
                    <a:lnL w="12700" cap="flat" cmpd="sng">
                      <a:solidFill>
                        <a:schemeClr val="accen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chemeClr val="tx1"/>
                          </a:solidFill>
                          <a:effectLst/>
                          <a:latin typeface="Arial" pitchFamily="34" charset="0"/>
                          <a:ea typeface="微軟正黑體" pitchFamily="34" charset="-120"/>
                          <a:cs typeface="Arial" panose="020B0604020202020204" pitchFamily="34" charset="0"/>
                        </a:rPr>
                        <a:t>Strong demand on high-speed optical backbone in 5G era. . ………</a:t>
                      </a:r>
                    </a:p>
                  </a:txBody>
                  <a:tcPr marL="9450" marR="180000"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a:txBody>
                    <a:bodyPr/>
                    <a:lstStyle/>
                    <a:p>
                      <a:pPr marL="179999" marR="0" lvl="0" indent="-179999" algn="l" rtl="0">
                        <a:lnSpc>
                          <a:spcPct val="100000"/>
                        </a:lnSpc>
                        <a:spcBef>
                          <a:spcPts val="0"/>
                        </a:spcBef>
                        <a:spcAft>
                          <a:spcPts val="0"/>
                        </a:spcAft>
                        <a:buClr>
                          <a:schemeClr val="dk1"/>
                        </a:buClr>
                        <a:buSzPts val="1300"/>
                        <a:buFont typeface="Arial"/>
                        <a:buChar char="•"/>
                      </a:pP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IP Transport / SDN / NFV/ Telecom Cloud/ </a:t>
                      </a:r>
                      <a:r>
                        <a:rPr lang="en-US" sz="1400" b="0" i="0" u="none" strike="noStrike" cap="none" dirty="0" err="1">
                          <a:solidFill>
                            <a:schemeClr val="dk1"/>
                          </a:solidFill>
                          <a:latin typeface="Arial" panose="020B0604020202020204" pitchFamily="34" charset="0"/>
                          <a:ea typeface="Arial"/>
                          <a:cs typeface="Arial" panose="020B0604020202020204" pitchFamily="34" charset="0"/>
                          <a:sym typeface="Arial"/>
                        </a:rPr>
                        <a:t>AIoT</a:t>
                      </a: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 / Big Data Analytics/ OSS/BSS</a:t>
                      </a:r>
                      <a:endParaRPr sz="1400" dirty="0">
                        <a:latin typeface="Arial" panose="020B0604020202020204" pitchFamily="34" charset="0"/>
                        <a:cs typeface="Arial" panose="020B0604020202020204" pitchFamily="34" charset="0"/>
                      </a:endParaRPr>
                    </a:p>
                    <a:p>
                      <a:pPr marL="179999" marR="0" lvl="0" indent="-179999" algn="l" rtl="0">
                        <a:lnSpc>
                          <a:spcPct val="100000"/>
                        </a:lnSpc>
                        <a:spcBef>
                          <a:spcPts val="0"/>
                        </a:spcBef>
                        <a:spcAft>
                          <a:spcPts val="0"/>
                        </a:spcAft>
                        <a:buClr>
                          <a:schemeClr val="dk1"/>
                        </a:buClr>
                        <a:buSzPts val="1300"/>
                        <a:buFont typeface="Arial"/>
                        <a:buChar char="•"/>
                      </a:pP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5G Transport /OTN / ROADM …..</a:t>
                      </a:r>
                      <a:endParaRPr sz="1400" b="0" i="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r>
              <a:tr h="1542419">
                <a:tc>
                  <a:txBody>
                    <a:bodyPr/>
                    <a:lstStyle/>
                    <a:p>
                      <a:pPr marL="0" marR="0" lvl="0" indent="0" algn="ctr" rtl="0">
                        <a:lnSpc>
                          <a:spcPct val="100000"/>
                        </a:lnSpc>
                        <a:spcBef>
                          <a:spcPts val="0"/>
                        </a:spcBef>
                        <a:spcAft>
                          <a:spcPts val="0"/>
                        </a:spcAft>
                        <a:buClr>
                          <a:schemeClr val="dk1"/>
                        </a:buClr>
                        <a:buSzPts val="1600"/>
                        <a:buFont typeface="Arial"/>
                        <a:buNone/>
                      </a:pPr>
                      <a:endParaRPr sz="1600" b="1" u="none" strike="noStrike" cap="none">
                        <a:solidFill>
                          <a:schemeClr val="dk1"/>
                        </a:solidFill>
                        <a:latin typeface="Arial" panose="020B0604020202020204" pitchFamily="34" charset="0"/>
                        <a:ea typeface="Microsoft JhengHei"/>
                        <a:cs typeface="Arial" panose="020B0604020202020204" pitchFamily="34" charset="0"/>
                        <a:sym typeface="Microsoft JhengHei"/>
                      </a:endParaRPr>
                    </a:p>
                  </a:txBody>
                  <a:tcPr marL="9450" marR="9450" marT="9525" marB="0" anchor="ctr">
                    <a:lnL w="12700" cap="flat" cmpd="sng">
                      <a:solidFill>
                        <a:schemeClr val="accen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600"/>
                        <a:buFont typeface="Arial"/>
                        <a:buNone/>
                      </a:pPr>
                      <a:endParaRPr sz="1600" b="0" i="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9450" marR="180000"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lt1"/>
                    </a:solidFill>
                  </a:tcPr>
                </a:tc>
                <a:tc>
                  <a:txBody>
                    <a:bodyPr/>
                    <a:lstStyle/>
                    <a:p>
                      <a:pPr marL="179999" marR="0" lvl="0" indent="-78399" algn="l" rtl="0">
                        <a:lnSpc>
                          <a:spcPct val="100000"/>
                        </a:lnSpc>
                        <a:spcBef>
                          <a:spcPts val="0"/>
                        </a:spcBef>
                        <a:spcAft>
                          <a:spcPts val="0"/>
                        </a:spcAft>
                        <a:buClr>
                          <a:schemeClr val="dk1"/>
                        </a:buClr>
                        <a:buSzPts val="1600"/>
                        <a:buFont typeface="Arial"/>
                        <a:buNone/>
                      </a:pPr>
                      <a:endParaRPr sz="1600" b="0" i="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lt1"/>
                    </a:solidFill>
                  </a:tcPr>
                </a:tc>
              </a:tr>
              <a:tr h="809625">
                <a:tc>
                  <a:txBody>
                    <a:bodyPr/>
                    <a:lstStyle/>
                    <a:p>
                      <a:pPr marL="0" marR="0" lvl="0" indent="0" algn="ctr" rtl="0">
                        <a:lnSpc>
                          <a:spcPct val="100000"/>
                        </a:lnSpc>
                        <a:spcBef>
                          <a:spcPts val="0"/>
                        </a:spcBef>
                        <a:spcAft>
                          <a:spcPts val="0"/>
                        </a:spcAft>
                        <a:buClr>
                          <a:schemeClr val="dk1"/>
                        </a:buClr>
                        <a:buSzPts val="1400"/>
                        <a:buFont typeface="Arial"/>
                        <a:buNone/>
                      </a:pPr>
                      <a:r>
                        <a:rPr lang="en-US" sz="1400" b="1" i="0" u="none" strike="noStrike" cap="none">
                          <a:solidFill>
                            <a:schemeClr val="dk1"/>
                          </a:solidFill>
                          <a:latin typeface="Arial" panose="020B0604020202020204" pitchFamily="34" charset="0"/>
                          <a:ea typeface="Arial"/>
                          <a:cs typeface="Arial" panose="020B0604020202020204" pitchFamily="34" charset="0"/>
                          <a:sym typeface="Arial"/>
                        </a:rPr>
                        <a:t>Media</a:t>
                      </a:r>
                      <a:endParaRPr>
                        <a:latin typeface="Arial" panose="020B0604020202020204" pitchFamily="34" charset="0"/>
                        <a:cs typeface="Arial" panose="020B0604020202020204" pitchFamily="34" charset="0"/>
                      </a:endParaRPr>
                    </a:p>
                  </a:txBody>
                  <a:tcPr marL="9450" marR="9450" marT="9525" marB="0" anchor="ctr">
                    <a:lnL w="12700" cap="flat" cmpd="sng">
                      <a:solidFill>
                        <a:schemeClr val="accen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chemeClr val="tx1"/>
                          </a:solidFill>
                          <a:effectLst/>
                          <a:latin typeface="Arial" pitchFamily="34" charset="0"/>
                          <a:ea typeface="微軟正黑體" pitchFamily="34" charset="-120"/>
                          <a:cs typeface="Arial" panose="020B0604020202020204" pitchFamily="34" charset="0"/>
                        </a:rPr>
                        <a:t>UHD will be upgraded in broadcasters, cable operators and CHT MOD…..</a:t>
                      </a:r>
                    </a:p>
                  </a:txBody>
                  <a:tcPr marL="9450" marR="180000"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a:txBody>
                    <a:bodyPr/>
                    <a:lstStyle/>
                    <a:p>
                      <a:pPr marL="179999" marR="0" lvl="0" indent="-179999" algn="l" rtl="0">
                        <a:lnSpc>
                          <a:spcPct val="100000"/>
                        </a:lnSpc>
                        <a:spcBef>
                          <a:spcPts val="0"/>
                        </a:spcBef>
                        <a:spcAft>
                          <a:spcPts val="0"/>
                        </a:spcAft>
                        <a:buClr>
                          <a:schemeClr val="dk1"/>
                        </a:buClr>
                        <a:buSzPts val="1400"/>
                        <a:buFont typeface="Arial"/>
                        <a:buChar char="•"/>
                      </a:pPr>
                      <a:r>
                        <a:rPr lang="en-US" sz="1400" b="0" u="none" strike="noStrike" cap="none" dirty="0">
                          <a:solidFill>
                            <a:schemeClr val="dk1"/>
                          </a:solidFill>
                          <a:latin typeface="Arial" panose="020B0604020202020204" pitchFamily="34" charset="0"/>
                          <a:ea typeface="Arial"/>
                          <a:cs typeface="Arial" panose="020B0604020202020204" pitchFamily="34" charset="0"/>
                          <a:sym typeface="Arial"/>
                        </a:rPr>
                        <a:t>4K / UHD / Baseband over IP</a:t>
                      </a:r>
                      <a:endParaRPr sz="1400" b="0" u="none" strike="noStrike" cap="none" dirty="0">
                        <a:solidFill>
                          <a:schemeClr val="dk1"/>
                        </a:solidFill>
                        <a:latin typeface="Arial" panose="020B0604020202020204" pitchFamily="34" charset="0"/>
                        <a:ea typeface="Arial"/>
                        <a:cs typeface="Arial" panose="020B0604020202020204" pitchFamily="34" charset="0"/>
                        <a:sym typeface="Arial"/>
                      </a:endParaRPr>
                    </a:p>
                    <a:p>
                      <a:pPr marL="179999" marR="0" lvl="0" indent="-179999" algn="l" rtl="0">
                        <a:lnSpc>
                          <a:spcPct val="100000"/>
                        </a:lnSpc>
                        <a:spcBef>
                          <a:spcPts val="0"/>
                        </a:spcBef>
                        <a:spcAft>
                          <a:spcPts val="0"/>
                        </a:spcAft>
                        <a:buClr>
                          <a:schemeClr val="dk1"/>
                        </a:buClr>
                        <a:buSzPts val="1400"/>
                        <a:buFont typeface="Arial"/>
                        <a:buChar char="•"/>
                      </a:pPr>
                      <a:r>
                        <a:rPr lang="en-US" sz="1400" b="0" u="none" strike="noStrike" cap="none" dirty="0">
                          <a:solidFill>
                            <a:schemeClr val="dk1"/>
                          </a:solidFill>
                          <a:latin typeface="Arial" panose="020B0604020202020204" pitchFamily="34" charset="0"/>
                          <a:ea typeface="Arial"/>
                          <a:cs typeface="Arial" panose="020B0604020202020204" pitchFamily="34" charset="0"/>
                          <a:sym typeface="Arial"/>
                        </a:rPr>
                        <a:t>OTT applications</a:t>
                      </a:r>
                      <a:endParaRPr sz="1400" b="0" u="none" strike="noStrike" cap="none" dirty="0">
                        <a:solidFill>
                          <a:schemeClr val="dk1"/>
                        </a:solidFill>
                        <a:latin typeface="Arial" panose="020B0604020202020204" pitchFamily="34" charset="0"/>
                        <a:ea typeface="Arial"/>
                        <a:cs typeface="Arial" panose="020B0604020202020204" pitchFamily="34" charset="0"/>
                        <a:sym typeface="Arial"/>
                      </a:endParaRPr>
                    </a:p>
                    <a:p>
                      <a:pPr marL="179999" marR="0" lvl="0" indent="-179999" algn="l" rtl="0">
                        <a:lnSpc>
                          <a:spcPct val="100000"/>
                        </a:lnSpc>
                        <a:spcBef>
                          <a:spcPts val="0"/>
                        </a:spcBef>
                        <a:spcAft>
                          <a:spcPts val="0"/>
                        </a:spcAft>
                        <a:buClr>
                          <a:schemeClr val="dk1"/>
                        </a:buClr>
                        <a:buSzPts val="1400"/>
                        <a:buFont typeface="Arial"/>
                        <a:buChar char="•"/>
                      </a:pPr>
                      <a:r>
                        <a:rPr lang="en-US" sz="1400" b="0" u="none" strike="noStrike" cap="none" dirty="0">
                          <a:solidFill>
                            <a:schemeClr val="dk1"/>
                          </a:solidFill>
                          <a:latin typeface="Arial" panose="020B0604020202020204" pitchFamily="34" charset="0"/>
                          <a:cs typeface="Arial" panose="020B0604020202020204" pitchFamily="34" charset="0"/>
                        </a:rPr>
                        <a:t>AI in Media industry</a:t>
                      </a:r>
                      <a:endParaRPr sz="1400" b="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r>
              <a:tr h="866775">
                <a:tc>
                  <a:txBody>
                    <a:bodyPr/>
                    <a:lstStyle/>
                    <a:p>
                      <a:pPr marL="0" marR="0" lvl="0" indent="0" algn="ctr" rtl="0">
                        <a:lnSpc>
                          <a:spcPct val="100000"/>
                        </a:lnSpc>
                        <a:spcBef>
                          <a:spcPts val="0"/>
                        </a:spcBef>
                        <a:spcAft>
                          <a:spcPts val="0"/>
                        </a:spcAft>
                        <a:buClr>
                          <a:schemeClr val="dk1"/>
                        </a:buClr>
                        <a:buSzPts val="1400"/>
                        <a:buFont typeface="Arial"/>
                        <a:buNone/>
                      </a:pPr>
                      <a:r>
                        <a:rPr lang="en-US" sz="1400" b="1" i="0" u="none" strike="noStrike" cap="none">
                          <a:solidFill>
                            <a:schemeClr val="dk1"/>
                          </a:solidFill>
                          <a:latin typeface="Arial" panose="020B0604020202020204" pitchFamily="34" charset="0"/>
                          <a:ea typeface="Arial"/>
                          <a:cs typeface="Arial" panose="020B0604020202020204" pitchFamily="34" charset="0"/>
                          <a:sym typeface="Arial"/>
                        </a:rPr>
                        <a:t>IT &amp; Cloud</a:t>
                      </a:r>
                      <a:endParaRPr sz="1400" b="1" i="0" u="none" strike="noStrike" cap="none">
                        <a:solidFill>
                          <a:schemeClr val="dk1"/>
                        </a:solidFill>
                        <a:latin typeface="Arial" panose="020B0604020202020204" pitchFamily="34" charset="0"/>
                        <a:ea typeface="Arial"/>
                        <a:cs typeface="Arial" panose="020B0604020202020204" pitchFamily="34" charset="0"/>
                        <a:sym typeface="Arial"/>
                      </a:endParaRPr>
                    </a:p>
                  </a:txBody>
                  <a:tcPr marL="9450" marR="9450" marT="9525" marB="0" anchor="ctr">
                    <a:lnL w="12700" cap="flat" cmpd="sng">
                      <a:solidFill>
                        <a:schemeClr val="accen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lt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en-US" altLang="zh-TW" sz="1400" b="0" i="0" u="none" strike="noStrike" cap="none" normalizeH="0" baseline="0" dirty="0" smtClean="0">
                          <a:ln>
                            <a:noFill/>
                          </a:ln>
                          <a:solidFill>
                            <a:schemeClr val="tx1"/>
                          </a:solidFill>
                          <a:effectLst/>
                          <a:latin typeface="Arial" pitchFamily="34" charset="0"/>
                          <a:ea typeface="微軟正黑體" pitchFamily="34" charset="-120"/>
                          <a:cs typeface="Arial" panose="020B0604020202020204" pitchFamily="34" charset="0"/>
                        </a:rPr>
                        <a:t>For AI and </a:t>
                      </a:r>
                      <a:r>
                        <a:rPr kumimoji="0" lang="en-US" altLang="zh-TW" sz="1400" b="0" i="0" u="none" strike="noStrike" cap="none" normalizeH="0" baseline="0" dirty="0" err="1" smtClean="0">
                          <a:ln>
                            <a:noFill/>
                          </a:ln>
                          <a:solidFill>
                            <a:schemeClr val="tx1"/>
                          </a:solidFill>
                          <a:effectLst/>
                          <a:latin typeface="Arial" pitchFamily="34" charset="0"/>
                          <a:ea typeface="微軟正黑體" pitchFamily="34" charset="-120"/>
                          <a:cs typeface="Arial" panose="020B0604020202020204" pitchFamily="34" charset="0"/>
                        </a:rPr>
                        <a:t>IoT</a:t>
                      </a:r>
                      <a:r>
                        <a:rPr kumimoji="0" lang="en-US" altLang="zh-TW" sz="1400" b="0" i="0" u="none" strike="noStrike" cap="none" normalizeH="0" baseline="0" dirty="0" smtClean="0">
                          <a:ln>
                            <a:noFill/>
                          </a:ln>
                          <a:solidFill>
                            <a:schemeClr val="tx1"/>
                          </a:solidFill>
                          <a:effectLst/>
                          <a:latin typeface="Arial" pitchFamily="34" charset="0"/>
                          <a:ea typeface="微軟正黑體" pitchFamily="34" charset="-120"/>
                          <a:cs typeface="Arial" panose="020B0604020202020204" pitchFamily="34" charset="0"/>
                        </a:rPr>
                        <a:t> requirement, demand on cloud management and optimization, big data collection and analysis is increasing.</a:t>
                      </a:r>
                    </a:p>
                  </a:txBody>
                  <a:tcPr marL="9450" marR="180000"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lt1"/>
                    </a:solidFill>
                  </a:tcPr>
                </a:tc>
                <a:tc>
                  <a:txBody>
                    <a:bodyPr/>
                    <a:lstStyle/>
                    <a:p>
                      <a:pPr marL="179999" marR="0" lvl="0" indent="-179999" algn="l" rtl="0">
                        <a:lnSpc>
                          <a:spcPct val="100000"/>
                        </a:lnSpc>
                        <a:spcBef>
                          <a:spcPts val="0"/>
                        </a:spcBef>
                        <a:spcAft>
                          <a:spcPts val="0"/>
                        </a:spcAft>
                        <a:buClr>
                          <a:schemeClr val="dk1"/>
                        </a:buClr>
                        <a:buSzPts val="1400"/>
                        <a:buFont typeface="Arial"/>
                        <a:buChar char="•"/>
                      </a:pPr>
                      <a:r>
                        <a:rPr lang="en-US" sz="1400" b="0" u="none" strike="noStrike" cap="none" dirty="0">
                          <a:solidFill>
                            <a:schemeClr val="dk1"/>
                          </a:solidFill>
                          <a:latin typeface="Arial" panose="020B0604020202020204" pitchFamily="34" charset="0"/>
                          <a:ea typeface="Arial"/>
                          <a:cs typeface="Arial" panose="020B0604020202020204" pitchFamily="34" charset="0"/>
                          <a:sym typeface="Arial"/>
                        </a:rPr>
                        <a:t>IT &amp; cloud security solutions</a:t>
                      </a:r>
                      <a:endParaRPr sz="1400" b="0" u="none" strike="noStrike" cap="none" dirty="0">
                        <a:solidFill>
                          <a:schemeClr val="dk1"/>
                        </a:solidFill>
                        <a:latin typeface="Arial" panose="020B0604020202020204" pitchFamily="34" charset="0"/>
                        <a:ea typeface="Arial"/>
                        <a:cs typeface="Arial" panose="020B0604020202020204" pitchFamily="34" charset="0"/>
                        <a:sym typeface="Arial"/>
                      </a:endParaRPr>
                    </a:p>
                    <a:p>
                      <a:pPr marL="179999" marR="0" lvl="0" indent="-179999" algn="l" rtl="0">
                        <a:lnSpc>
                          <a:spcPct val="100000"/>
                        </a:lnSpc>
                        <a:spcBef>
                          <a:spcPts val="0"/>
                        </a:spcBef>
                        <a:spcAft>
                          <a:spcPts val="0"/>
                        </a:spcAft>
                        <a:buClr>
                          <a:schemeClr val="dk1"/>
                        </a:buClr>
                        <a:buSzPts val="1400"/>
                        <a:buFont typeface="Arial"/>
                        <a:buChar char="•"/>
                      </a:pPr>
                      <a:r>
                        <a:rPr lang="en-US" sz="1400" b="0" u="none" strike="noStrike" cap="none" dirty="0">
                          <a:solidFill>
                            <a:schemeClr val="dk1"/>
                          </a:solidFill>
                          <a:latin typeface="Arial" panose="020B0604020202020204" pitchFamily="34" charset="0"/>
                          <a:ea typeface="Arial"/>
                          <a:cs typeface="Arial" panose="020B0604020202020204" pitchFamily="34" charset="0"/>
                          <a:sym typeface="Arial"/>
                        </a:rPr>
                        <a:t>Integration of AI and IOT(integrates with </a:t>
                      </a:r>
                      <a:r>
                        <a:rPr lang="en-US" sz="1400" b="0" u="none" strike="noStrike" cap="none" dirty="0" err="1">
                          <a:solidFill>
                            <a:schemeClr val="dk1"/>
                          </a:solidFill>
                          <a:latin typeface="Arial" panose="020B0604020202020204" pitchFamily="34" charset="0"/>
                          <a:ea typeface="Arial"/>
                          <a:cs typeface="Arial" panose="020B0604020202020204" pitchFamily="34" charset="0"/>
                          <a:sym typeface="Arial"/>
                        </a:rPr>
                        <a:t>Telcom</a:t>
                      </a:r>
                      <a:r>
                        <a:rPr lang="en-US" sz="1400" b="0" u="none" strike="noStrike" cap="none" dirty="0">
                          <a:solidFill>
                            <a:schemeClr val="dk1"/>
                          </a:solidFill>
                          <a:latin typeface="Arial" panose="020B0604020202020204" pitchFamily="34" charset="0"/>
                          <a:ea typeface="Arial"/>
                          <a:cs typeface="Arial" panose="020B0604020202020204" pitchFamily="34" charset="0"/>
                          <a:sym typeface="Arial"/>
                        </a:rPr>
                        <a:t> 5G)</a:t>
                      </a:r>
                      <a:endParaRPr dirty="0">
                        <a:latin typeface="Arial" panose="020B0604020202020204" pitchFamily="34" charset="0"/>
                        <a:cs typeface="Arial" panose="020B0604020202020204" pitchFamily="34" charset="0"/>
                      </a:endParaRPr>
                    </a:p>
                    <a:p>
                      <a:pPr marL="179999" marR="0" lvl="0" indent="-179999" algn="l" rtl="0">
                        <a:lnSpc>
                          <a:spcPct val="100000"/>
                        </a:lnSpc>
                        <a:spcBef>
                          <a:spcPts val="0"/>
                        </a:spcBef>
                        <a:spcAft>
                          <a:spcPts val="0"/>
                        </a:spcAft>
                        <a:buClr>
                          <a:schemeClr val="dk1"/>
                        </a:buClr>
                        <a:buSzPts val="1400"/>
                        <a:buFont typeface="Arial"/>
                        <a:buChar char="•"/>
                      </a:pPr>
                      <a:r>
                        <a:rPr lang="en-US" altLang="zh-TW" sz="1400" b="0" u="none" strike="noStrike" cap="none" dirty="0" smtClean="0">
                          <a:solidFill>
                            <a:schemeClr val="dk1"/>
                          </a:solidFill>
                          <a:latin typeface="Arial" panose="020B0604020202020204" pitchFamily="34" charset="0"/>
                          <a:ea typeface="Arial"/>
                          <a:cs typeface="Arial" panose="020B0604020202020204" pitchFamily="34" charset="0"/>
                          <a:sym typeface="Arial"/>
                        </a:rPr>
                        <a:t>SD-WAN enterprise…….</a:t>
                      </a:r>
                      <a:endParaRPr lang="en-US" altLang="zh-TW" sz="1400" b="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lt1"/>
                    </a:solidFill>
                  </a:tcPr>
                </a:tc>
              </a:tr>
              <a:tr h="880086">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1600" b="1" u="none" strike="noStrike" cap="none">
                          <a:solidFill>
                            <a:schemeClr val="dk1"/>
                          </a:solidFill>
                          <a:latin typeface="Arial" panose="020B0604020202020204" pitchFamily="34" charset="0"/>
                          <a:ea typeface="Microsoft JhengHei"/>
                          <a:cs typeface="Arial" panose="020B0604020202020204" pitchFamily="34" charset="0"/>
                          <a:sym typeface="Microsoft JhengHei"/>
                        </a:rPr>
                        <a:t>GIS</a:t>
                      </a:r>
                      <a:endParaRPr sz="1600" b="1" u="none" strike="noStrike" cap="none">
                        <a:solidFill>
                          <a:schemeClr val="dk1"/>
                        </a:solidFill>
                        <a:latin typeface="Arial" panose="020B0604020202020204" pitchFamily="34" charset="0"/>
                        <a:ea typeface="Microsoft JhengHei"/>
                        <a:cs typeface="Arial" panose="020B0604020202020204" pitchFamily="34" charset="0"/>
                        <a:sym typeface="Microsoft JhengHei"/>
                      </a:endParaRPr>
                    </a:p>
                  </a:txBody>
                  <a:tcPr marL="9450" marR="9450" marT="9525" marB="0" anchor="ctr">
                    <a:lnL w="12700" cap="flat" cmpd="sng">
                      <a:solidFill>
                        <a:schemeClr val="accen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a:txBody>
                    <a:bodyPr/>
                    <a:lstStyle/>
                    <a:p>
                      <a:pPr marL="0" marR="0" lvl="0" indent="0" algn="l" rtl="0">
                        <a:lnSpc>
                          <a:spcPct val="100000"/>
                        </a:lnSpc>
                        <a:spcBef>
                          <a:spcPts val="0"/>
                        </a:spcBef>
                        <a:spcAft>
                          <a:spcPts val="0"/>
                        </a:spcAft>
                        <a:buClr>
                          <a:schemeClr val="dk1"/>
                        </a:buClr>
                        <a:buSzPts val="1400"/>
                        <a:buFont typeface="Microsoft JhengHei"/>
                        <a:buNone/>
                      </a:pPr>
                      <a:r>
                        <a:rPr kumimoji="0" lang="en-US" sz="1400" b="0" i="0" u="none" strike="noStrike" cap="none" normalizeH="0" baseline="0" dirty="0" err="1">
                          <a:ln>
                            <a:noFill/>
                          </a:ln>
                          <a:solidFill>
                            <a:schemeClr val="tx1"/>
                          </a:solidFill>
                          <a:effectLst/>
                          <a:latin typeface="Arial" pitchFamily="34" charset="0"/>
                          <a:ea typeface="微軟正黑體" pitchFamily="34" charset="-120"/>
                          <a:cs typeface="Arial" panose="020B0604020202020204" pitchFamily="34" charset="0"/>
                          <a:sym typeface="Microsoft JhengHei"/>
                        </a:rPr>
                        <a:t>Spatio</a:t>
                      </a:r>
                      <a:r>
                        <a:rPr kumimoji="0" lang="en-US" sz="1400" b="0" i="0" u="none" strike="noStrike" cap="none" normalizeH="0" baseline="0" dirty="0">
                          <a:ln>
                            <a:noFill/>
                          </a:ln>
                          <a:solidFill>
                            <a:schemeClr val="tx1"/>
                          </a:solidFill>
                          <a:effectLst/>
                          <a:latin typeface="Arial" pitchFamily="34" charset="0"/>
                          <a:ea typeface="微軟正黑體" pitchFamily="34" charset="-120"/>
                          <a:cs typeface="Arial" panose="020B0604020202020204" pitchFamily="34" charset="0"/>
                          <a:sym typeface="Microsoft JhengHei"/>
                        </a:rPr>
                        <a:t>-temporal big data analytics in GIS integrated application</a:t>
                      </a:r>
                      <a:endParaRPr kumimoji="0" sz="1400" b="0" i="0" u="none" strike="noStrike" cap="none" normalizeH="0" baseline="0" dirty="0">
                        <a:ln>
                          <a:noFill/>
                        </a:ln>
                        <a:solidFill>
                          <a:schemeClr val="tx1"/>
                        </a:solidFill>
                        <a:effectLst/>
                        <a:latin typeface="Arial" pitchFamily="34" charset="0"/>
                        <a:ea typeface="微軟正黑體" pitchFamily="34" charset="-120"/>
                        <a:cs typeface="Arial" panose="020B0604020202020204" pitchFamily="34" charset="0"/>
                        <a:sym typeface="Microsoft JhengHei"/>
                      </a:endParaRPr>
                    </a:p>
                  </a:txBody>
                  <a:tcPr marL="9450" marR="180000"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a:txBody>
                    <a:bodyPr/>
                    <a:lstStyle/>
                    <a:p>
                      <a:pPr marL="179999" marR="0" lvl="0" indent="-179999" algn="just" rtl="0">
                        <a:lnSpc>
                          <a:spcPct val="100000"/>
                        </a:lnSpc>
                        <a:spcBef>
                          <a:spcPts val="0"/>
                        </a:spcBef>
                        <a:spcAft>
                          <a:spcPts val="0"/>
                        </a:spcAft>
                        <a:buClr>
                          <a:srgbClr val="000000"/>
                        </a:buClr>
                        <a:buSzPts val="1400"/>
                        <a:buFont typeface="Arial"/>
                        <a:buChar char="•"/>
                      </a:pPr>
                      <a:r>
                        <a:rPr lang="en-US" sz="1400" b="0" i="0" u="none" strike="noStrike" cap="none" dirty="0">
                          <a:solidFill>
                            <a:srgbClr val="000000"/>
                          </a:solidFill>
                          <a:latin typeface="Arial" panose="020B0604020202020204" pitchFamily="34" charset="0"/>
                          <a:ea typeface="Arial"/>
                          <a:cs typeface="Arial" panose="020B0604020202020204" pitchFamily="34" charset="0"/>
                          <a:sym typeface="Arial"/>
                        </a:rPr>
                        <a:t>3D GIS (GIS+BIM, 5G Site Analysis)</a:t>
                      </a:r>
                      <a:endParaRPr dirty="0">
                        <a:latin typeface="Arial" panose="020B0604020202020204" pitchFamily="34" charset="0"/>
                        <a:cs typeface="Arial" panose="020B0604020202020204" pitchFamily="34" charset="0"/>
                      </a:endParaRPr>
                    </a:p>
                    <a:p>
                      <a:pPr marL="179999" marR="0" lvl="0" indent="-179999" algn="just" rtl="0">
                        <a:lnSpc>
                          <a:spcPct val="100000"/>
                        </a:lnSpc>
                        <a:spcBef>
                          <a:spcPts val="0"/>
                        </a:spcBef>
                        <a:spcAft>
                          <a:spcPts val="0"/>
                        </a:spcAft>
                        <a:buClr>
                          <a:srgbClr val="000000"/>
                        </a:buClr>
                        <a:buSzPts val="1400"/>
                        <a:buFont typeface="Arial"/>
                        <a:buChar char="•"/>
                      </a:pPr>
                      <a:r>
                        <a:rPr lang="en-US" sz="1400" b="0" i="0" u="none" strike="noStrike" cap="none" dirty="0">
                          <a:solidFill>
                            <a:srgbClr val="000000"/>
                          </a:solidFill>
                          <a:latin typeface="Arial" panose="020B0604020202020204" pitchFamily="34" charset="0"/>
                          <a:ea typeface="Arial"/>
                          <a:cs typeface="Arial" panose="020B0604020202020204" pitchFamily="34" charset="0"/>
                          <a:sym typeface="Arial"/>
                        </a:rPr>
                        <a:t>DL / ML in GIS</a:t>
                      </a:r>
                      <a:endParaRPr dirty="0">
                        <a:latin typeface="Arial" panose="020B0604020202020204" pitchFamily="34" charset="0"/>
                        <a:cs typeface="Arial" panose="020B0604020202020204" pitchFamily="34" charset="0"/>
                      </a:endParaRPr>
                    </a:p>
                    <a:p>
                      <a:pPr marL="179999" marR="0" lvl="0" indent="-179999" algn="just" rtl="0">
                        <a:lnSpc>
                          <a:spcPct val="100000"/>
                        </a:lnSpc>
                        <a:spcBef>
                          <a:spcPts val="0"/>
                        </a:spcBef>
                        <a:spcAft>
                          <a:spcPts val="0"/>
                        </a:spcAft>
                        <a:buClr>
                          <a:srgbClr val="000000"/>
                        </a:buClr>
                        <a:buSzPts val="1400"/>
                        <a:buFont typeface="Arial"/>
                        <a:buChar char="•"/>
                      </a:pPr>
                      <a:r>
                        <a:rPr lang="en-US" sz="1400" b="0" i="0" u="none" strike="noStrike" cap="none" dirty="0">
                          <a:solidFill>
                            <a:srgbClr val="000000"/>
                          </a:solidFill>
                          <a:latin typeface="Arial" panose="020B0604020202020204" pitchFamily="34" charset="0"/>
                          <a:ea typeface="Arial"/>
                          <a:cs typeface="Arial" panose="020B0604020202020204" pitchFamily="34" charset="0"/>
                          <a:sym typeface="Arial"/>
                        </a:rPr>
                        <a:t>Spatial Big Data Science and Decision Support</a:t>
                      </a:r>
                      <a:endParaRPr sz="1400" b="0" i="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r>
            </a:tbl>
          </a:graphicData>
        </a:graphic>
      </p:graphicFrame>
      <p:sp>
        <p:nvSpPr>
          <p:cNvPr id="57763" name="Google Shape;57763;p215"/>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a:solidFill>
                  <a:srgbClr val="FFFFFF"/>
                </a:solidFill>
                <a:latin typeface="Arimo"/>
                <a:ea typeface="Arimo"/>
                <a:cs typeface="Arimo"/>
                <a:sym typeface="Arimo"/>
              </a:rPr>
              <a:t>20</a:t>
            </a:fld>
            <a:endParaRPr sz="900">
              <a:solidFill>
                <a:srgbClr val="FFFFFF"/>
              </a:solidFill>
              <a:latin typeface="Arimo"/>
              <a:ea typeface="Arimo"/>
              <a:cs typeface="Arimo"/>
              <a:sym typeface="Arimo"/>
            </a:endParaRPr>
          </a:p>
        </p:txBody>
      </p:sp>
      <p:sp>
        <p:nvSpPr>
          <p:cNvPr id="57764" name="Google Shape;57764;p215"/>
          <p:cNvSpPr txBox="1">
            <a:spLocks noGrp="1"/>
          </p:cNvSpPr>
          <p:nvPr>
            <p:ph type="title"/>
          </p:nvPr>
        </p:nvSpPr>
        <p:spPr>
          <a:xfrm>
            <a:off x="467544" y="188640"/>
            <a:ext cx="7428000" cy="648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effectLst>
                  <a:outerShdw blurRad="38100" dist="38100" dir="2700000" algn="tl">
                    <a:srgbClr val="C0C0C0"/>
                  </a:outerShdw>
                </a:effectLst>
              </a:rPr>
              <a:t>Core Business </a:t>
            </a:r>
            <a:r>
              <a:rPr lang="en-US" dirty="0" smtClean="0">
                <a:effectLst>
                  <a:outerShdw blurRad="38100" dist="38100" dir="2700000" algn="tl">
                    <a:srgbClr val="C0C0C0"/>
                  </a:outerShdw>
                </a:effectLst>
              </a:rPr>
              <a:t>In </a:t>
            </a:r>
            <a:r>
              <a:rPr lang="en-US" dirty="0">
                <a:effectLst>
                  <a:outerShdw blurRad="38100" dist="38100" dir="2700000" algn="tl">
                    <a:srgbClr val="C0C0C0"/>
                  </a:outerShdw>
                </a:effectLst>
              </a:rPr>
              <a:t>the Future</a:t>
            </a:r>
            <a:endParaRPr dirty="0">
              <a:solidFill>
                <a:srgbClr val="FF0000"/>
              </a:solidFill>
              <a:effectLst>
                <a:outerShdw blurRad="38100" dist="38100" dir="2700000" algn="tl">
                  <a:srgbClr val="C0C0C0"/>
                </a:outerShdw>
              </a:effectLst>
            </a:endParaRPr>
          </a:p>
        </p:txBody>
      </p:sp>
      <p:graphicFrame>
        <p:nvGraphicFramePr>
          <p:cNvPr id="57765" name="Google Shape;57765;p215"/>
          <p:cNvGraphicFramePr/>
          <p:nvPr>
            <p:extLst>
              <p:ext uri="{D42A27DB-BD31-4B8C-83A1-F6EECF244321}">
                <p14:modId xmlns:p14="http://schemas.microsoft.com/office/powerpoint/2010/main" val="3737212090"/>
              </p:ext>
            </p:extLst>
          </p:nvPr>
        </p:nvGraphicFramePr>
        <p:xfrm>
          <a:off x="331849" y="2426960"/>
          <a:ext cx="8576725" cy="1554490"/>
        </p:xfrm>
        <a:graphic>
          <a:graphicData uri="http://schemas.openxmlformats.org/drawingml/2006/table">
            <a:tbl>
              <a:tblPr>
                <a:noFill/>
                <a:tableStyleId>{2D39EC7D-DAD9-48B9-B2FA-73C9A9834841}</a:tableStyleId>
              </a:tblPr>
              <a:tblGrid>
                <a:gridCol w="1495590"/>
                <a:gridCol w="3430810"/>
                <a:gridCol w="3650325"/>
              </a:tblGrid>
              <a:tr h="1552575">
                <a:tc>
                  <a:txBody>
                    <a:bodyPr/>
                    <a:lstStyle/>
                    <a:p>
                      <a:pPr marL="0" marR="0" lvl="0" indent="0" algn="ctr" rtl="0">
                        <a:lnSpc>
                          <a:spcPct val="100000"/>
                        </a:lnSpc>
                        <a:spcBef>
                          <a:spcPts val="0"/>
                        </a:spcBef>
                        <a:spcAft>
                          <a:spcPts val="0"/>
                        </a:spcAft>
                        <a:buClr>
                          <a:srgbClr val="0032C8"/>
                        </a:buClr>
                        <a:buSzPts val="1600"/>
                        <a:buFont typeface="Arial"/>
                        <a:buNone/>
                      </a:pPr>
                      <a:r>
                        <a:rPr lang="en-US" sz="1600" b="1" i="0" u="none" strike="noStrike" cap="none" dirty="0">
                          <a:solidFill>
                            <a:srgbClr val="0032C8"/>
                          </a:solidFill>
                          <a:latin typeface="Arial"/>
                          <a:ea typeface="Arial"/>
                          <a:cs typeface="Arial"/>
                          <a:sym typeface="Arial"/>
                        </a:rPr>
                        <a:t>Mobile</a:t>
                      </a:r>
                      <a:endParaRPr dirty="0"/>
                    </a:p>
                    <a:p>
                      <a:pPr marL="0" marR="0" lvl="0" indent="0" algn="ctr" rtl="0">
                        <a:lnSpc>
                          <a:spcPct val="100000"/>
                        </a:lnSpc>
                        <a:spcBef>
                          <a:spcPts val="0"/>
                        </a:spcBef>
                        <a:spcAft>
                          <a:spcPts val="0"/>
                        </a:spcAft>
                        <a:buClr>
                          <a:srgbClr val="0032C8"/>
                        </a:buClr>
                        <a:buSzPts val="1600"/>
                        <a:buFont typeface="Arial"/>
                        <a:buNone/>
                      </a:pPr>
                      <a:r>
                        <a:rPr lang="en-US" sz="1600" b="1" i="0" u="none" strike="noStrike" cap="none" dirty="0">
                          <a:solidFill>
                            <a:srgbClr val="0032C8"/>
                          </a:solidFill>
                          <a:latin typeface="Arial"/>
                          <a:ea typeface="Arial"/>
                          <a:cs typeface="Arial"/>
                          <a:sym typeface="Arial"/>
                        </a:rPr>
                        <a:t>Network</a:t>
                      </a:r>
                      <a:endParaRPr sz="1600" b="1" i="0" u="none" strike="noStrike" cap="none" dirty="0">
                        <a:solidFill>
                          <a:srgbClr val="0032C8"/>
                        </a:solidFill>
                        <a:latin typeface="Arial"/>
                        <a:ea typeface="Arial"/>
                        <a:cs typeface="Arial"/>
                        <a:sym typeface="Arial"/>
                      </a:endParaRPr>
                    </a:p>
                  </a:txBody>
                  <a:tcPr marL="9450" marR="9450"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00">
                        <a:alpha val="56470"/>
                      </a:srgbClr>
                    </a:solidFill>
                  </a:tcPr>
                </a:tc>
                <a:tc>
                  <a:txBody>
                    <a:bodyPr/>
                    <a:lstStyle/>
                    <a:p>
                      <a:pPr marL="0" marR="0" lvl="0" indent="0" algn="l" rtl="0">
                        <a:lnSpc>
                          <a:spcPct val="100000"/>
                        </a:lnSpc>
                        <a:spcBef>
                          <a:spcPts val="0"/>
                        </a:spcBef>
                        <a:spcAft>
                          <a:spcPts val="0"/>
                        </a:spcAft>
                        <a:buClr>
                          <a:srgbClr val="0032C8"/>
                        </a:buClr>
                        <a:buSzPts val="1600"/>
                        <a:buFont typeface="Arial"/>
                        <a:buNone/>
                      </a:pPr>
                      <a:r>
                        <a:rPr lang="en-US" sz="1600" b="1" i="0" u="none" strike="noStrike" cap="none" dirty="0" err="1" smtClean="0">
                          <a:solidFill>
                            <a:srgbClr val="0032C8"/>
                          </a:solidFill>
                          <a:latin typeface="Arial"/>
                          <a:ea typeface="Arial"/>
                          <a:cs typeface="Arial"/>
                          <a:sym typeface="Arial"/>
                        </a:rPr>
                        <a:t>IoT</a:t>
                      </a:r>
                      <a:r>
                        <a:rPr lang="en-US" sz="1600" b="1" i="0" u="none" strike="noStrike" cap="none" dirty="0" smtClean="0">
                          <a:solidFill>
                            <a:srgbClr val="0032C8"/>
                          </a:solidFill>
                          <a:latin typeface="Arial"/>
                          <a:ea typeface="Arial"/>
                          <a:cs typeface="Arial"/>
                          <a:sym typeface="Arial"/>
                        </a:rPr>
                        <a:t> ultra high speed wireless and 5G procurement will increase in the next 3 years.</a:t>
                      </a:r>
                      <a:endParaRPr sz="1600" b="1" i="0" u="none" strike="noStrike" cap="none" dirty="0">
                        <a:solidFill>
                          <a:srgbClr val="0032C8"/>
                        </a:solidFill>
                        <a:latin typeface="Arial"/>
                        <a:ea typeface="Arial"/>
                        <a:cs typeface="Arial"/>
                        <a:sym typeface="Arial"/>
                      </a:endParaRPr>
                    </a:p>
                  </a:txBody>
                  <a:tcPr marL="9450" marR="180000"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00">
                        <a:alpha val="54509"/>
                      </a:srgbClr>
                    </a:solidFill>
                  </a:tcPr>
                </a:tc>
                <a:tc>
                  <a:txBody>
                    <a:bodyPr/>
                    <a:lstStyle/>
                    <a:p>
                      <a:pPr marL="179999" marR="0" lvl="0" indent="-179999" algn="l" rtl="0">
                        <a:lnSpc>
                          <a:spcPct val="100000"/>
                        </a:lnSpc>
                        <a:spcBef>
                          <a:spcPts val="0"/>
                        </a:spcBef>
                        <a:spcAft>
                          <a:spcPts val="0"/>
                        </a:spcAft>
                        <a:buClr>
                          <a:srgbClr val="FF0000"/>
                        </a:buClr>
                        <a:buSzPts val="1600"/>
                        <a:buFont typeface="Arial"/>
                        <a:buChar char="•"/>
                      </a:pPr>
                      <a:r>
                        <a:rPr lang="en-US" sz="1600" b="1" u="none" strike="noStrike" cap="none" dirty="0">
                          <a:solidFill>
                            <a:srgbClr val="FF0000"/>
                          </a:solidFill>
                          <a:latin typeface="Arial"/>
                          <a:ea typeface="Arial"/>
                          <a:cs typeface="Arial"/>
                          <a:sym typeface="Arial"/>
                        </a:rPr>
                        <a:t>5G Base Station Implementation </a:t>
                      </a:r>
                      <a:endParaRPr sz="1600" b="1" u="none" strike="noStrike" cap="none" dirty="0">
                        <a:solidFill>
                          <a:srgbClr val="FF0000"/>
                        </a:solidFill>
                        <a:latin typeface="Arial"/>
                        <a:ea typeface="Arial"/>
                        <a:cs typeface="Arial"/>
                        <a:sym typeface="Arial"/>
                      </a:endParaRPr>
                    </a:p>
                    <a:p>
                      <a:pPr marL="179999" marR="0" lvl="0" indent="-179999" algn="l" rtl="0">
                        <a:lnSpc>
                          <a:spcPct val="100000"/>
                        </a:lnSpc>
                        <a:spcBef>
                          <a:spcPts val="0"/>
                        </a:spcBef>
                        <a:spcAft>
                          <a:spcPts val="0"/>
                        </a:spcAft>
                        <a:buClr>
                          <a:srgbClr val="FF0000"/>
                        </a:buClr>
                        <a:buSzPts val="1600"/>
                        <a:buFont typeface="Arial"/>
                        <a:buChar char="•"/>
                      </a:pPr>
                      <a:r>
                        <a:rPr lang="en-US" sz="1600" b="1" u="none" strike="noStrike" cap="none" dirty="0">
                          <a:solidFill>
                            <a:srgbClr val="FF0000"/>
                          </a:solidFill>
                          <a:latin typeface="Arial"/>
                          <a:ea typeface="Arial"/>
                          <a:cs typeface="Arial"/>
                          <a:sym typeface="Arial"/>
                        </a:rPr>
                        <a:t>Mobile Network Optimization</a:t>
                      </a:r>
                      <a:endParaRPr dirty="0"/>
                    </a:p>
                    <a:p>
                      <a:pPr marL="179999" marR="0" lvl="0" indent="-179999" algn="l" rtl="0">
                        <a:lnSpc>
                          <a:spcPct val="100000"/>
                        </a:lnSpc>
                        <a:spcBef>
                          <a:spcPts val="0"/>
                        </a:spcBef>
                        <a:spcAft>
                          <a:spcPts val="0"/>
                        </a:spcAft>
                        <a:buClr>
                          <a:srgbClr val="FF0000"/>
                        </a:buClr>
                        <a:buSzPts val="1600"/>
                        <a:buFont typeface="Arial"/>
                        <a:buChar char="•"/>
                      </a:pPr>
                      <a:r>
                        <a:rPr lang="en-US" sz="1600" b="1" u="none" strike="noStrike" cap="none" dirty="0">
                          <a:solidFill>
                            <a:srgbClr val="FF0000"/>
                          </a:solidFill>
                          <a:latin typeface="Arial"/>
                          <a:ea typeface="Arial"/>
                          <a:cs typeface="Arial"/>
                          <a:sym typeface="Arial"/>
                        </a:rPr>
                        <a:t>5G Co-site Base Station Implementation </a:t>
                      </a:r>
                      <a:r>
                        <a:rPr lang="en-US" sz="1600" b="1" i="0" u="none" strike="noStrike" cap="none" dirty="0">
                          <a:solidFill>
                            <a:srgbClr val="FF0000"/>
                          </a:solidFill>
                          <a:latin typeface="Microsoft JhengHei"/>
                          <a:ea typeface="Microsoft JhengHei"/>
                          <a:cs typeface="Microsoft JhengHei"/>
                          <a:sym typeface="Microsoft JhengHei"/>
                        </a:rPr>
                        <a:t>(</a:t>
                      </a:r>
                      <a:r>
                        <a:rPr lang="en-US" sz="1600" b="1" u="none" strike="noStrike" cap="none" dirty="0">
                          <a:solidFill>
                            <a:srgbClr val="FF0000"/>
                          </a:solidFill>
                          <a:latin typeface="Arial"/>
                          <a:ea typeface="Arial"/>
                          <a:cs typeface="Arial"/>
                          <a:sym typeface="Arial"/>
                        </a:rPr>
                        <a:t>THSR/TRA/MRT/Major  construction project)</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00">
                        <a:alpha val="61570"/>
                      </a:srgbClr>
                    </a:solid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7769"/>
        <p:cNvGrpSpPr/>
        <p:nvPr/>
      </p:nvGrpSpPr>
      <p:grpSpPr>
        <a:xfrm>
          <a:off x="0" y="0"/>
          <a:ext cx="0" cy="0"/>
          <a:chOff x="0" y="0"/>
          <a:chExt cx="0" cy="0"/>
        </a:xfrm>
      </p:grpSpPr>
      <p:sp>
        <p:nvSpPr>
          <p:cNvPr id="57770" name="Google Shape;57770;p216"/>
          <p:cNvSpPr txBox="1">
            <a:spLocks noGrp="1"/>
          </p:cNvSpPr>
          <p:nvPr>
            <p:ph type="title"/>
          </p:nvPr>
        </p:nvSpPr>
        <p:spPr>
          <a:xfrm>
            <a:off x="179512" y="274640"/>
            <a:ext cx="7884600" cy="706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Changing from 4G to 5G </a:t>
            </a:r>
            <a:endParaRPr dirty="0"/>
          </a:p>
        </p:txBody>
      </p:sp>
      <p:sp>
        <p:nvSpPr>
          <p:cNvPr id="57771" name="Google Shape;57771;p216"/>
          <p:cNvSpPr/>
          <p:nvPr/>
        </p:nvSpPr>
        <p:spPr>
          <a:xfrm>
            <a:off x="395536" y="1483102"/>
            <a:ext cx="7992900" cy="3046948"/>
          </a:xfrm>
          <a:prstGeom prst="rect">
            <a:avLst/>
          </a:prstGeom>
          <a:noFill/>
          <a:ln>
            <a:noFill/>
          </a:ln>
        </p:spPr>
        <p:txBody>
          <a:bodyPr spcFirstLastPara="1" wrap="square" lIns="91425" tIns="45700" rIns="91425" bIns="45700" anchor="t" anchorCtr="0">
            <a:spAutoFit/>
          </a:bodyPr>
          <a:lstStyle/>
          <a:p>
            <a:r>
              <a:rPr lang="en-US" altLang="zh-TW" sz="2400" dirty="0">
                <a:solidFill>
                  <a:prstClr val="black">
                    <a:lumMod val="85000"/>
                    <a:lumOff val="15000"/>
                  </a:prstClr>
                </a:solidFill>
                <a:latin typeface="Arial" panose="020B0604020202020204" pitchFamily="34" charset="0"/>
                <a:ea typeface="微軟正黑體"/>
                <a:cs typeface="Arial" panose="020B0604020202020204" pitchFamily="34" charset="0"/>
              </a:rPr>
              <a:t>5G spectrum</a:t>
            </a:r>
          </a:p>
          <a:p>
            <a:r>
              <a:rPr lang="en-US" altLang="zh-TW" sz="2400" dirty="0">
                <a:solidFill>
                  <a:prstClr val="black">
                    <a:lumMod val="85000"/>
                    <a:lumOff val="15000"/>
                  </a:prstClr>
                </a:solidFill>
                <a:latin typeface="Arial" panose="020B0604020202020204" pitchFamily="34" charset="0"/>
                <a:ea typeface="微軟正黑體"/>
                <a:cs typeface="Arial" panose="020B0604020202020204" pitchFamily="34" charset="0"/>
              </a:rPr>
              <a:t>upgrade from 700MHz-2600MHz in 4G to 3.5/28GHz in 5G, changing the network characteristics and architecture:</a:t>
            </a:r>
          </a:p>
          <a:p>
            <a:pPr marL="285750" indent="-285750">
              <a:buFont typeface="Arial" panose="020B0604020202020204" pitchFamily="34" charset="0"/>
              <a:buChar char="•"/>
            </a:pPr>
            <a:r>
              <a:rPr lang="en-US" altLang="zh-TW" sz="2400" dirty="0">
                <a:solidFill>
                  <a:prstClr val="black">
                    <a:lumMod val="85000"/>
                    <a:lumOff val="15000"/>
                  </a:prstClr>
                </a:solidFill>
                <a:latin typeface="Arial" panose="020B0604020202020204" pitchFamily="34" charset="0"/>
                <a:ea typeface="微軟正黑體"/>
                <a:cs typeface="Arial" panose="020B0604020202020204" pitchFamily="34" charset="0"/>
              </a:rPr>
              <a:t>Ultra High Speed Date Rates</a:t>
            </a:r>
          </a:p>
          <a:p>
            <a:pPr marL="285750" indent="-285750">
              <a:buFont typeface="Arial" panose="020B0604020202020204" pitchFamily="34" charset="0"/>
              <a:buChar char="•"/>
            </a:pPr>
            <a:r>
              <a:rPr lang="en-US" altLang="zh-TW" sz="2400" dirty="0">
                <a:solidFill>
                  <a:prstClr val="black">
                    <a:lumMod val="85000"/>
                    <a:lumOff val="15000"/>
                  </a:prstClr>
                </a:solidFill>
                <a:latin typeface="Arial" panose="020B0604020202020204" pitchFamily="34" charset="0"/>
                <a:ea typeface="微軟正黑體"/>
                <a:cs typeface="Arial" panose="020B0604020202020204" pitchFamily="34" charset="0"/>
              </a:rPr>
              <a:t>Massive Connections</a:t>
            </a:r>
          </a:p>
          <a:p>
            <a:pPr marL="285750" indent="-285750">
              <a:buFont typeface="Arial" panose="020B0604020202020204" pitchFamily="34" charset="0"/>
              <a:buChar char="•"/>
            </a:pPr>
            <a:r>
              <a:rPr lang="en-US" altLang="zh-TW" sz="2400" dirty="0">
                <a:solidFill>
                  <a:prstClr val="black">
                    <a:lumMod val="85000"/>
                    <a:lumOff val="15000"/>
                  </a:prstClr>
                </a:solidFill>
                <a:latin typeface="Arial" panose="020B0604020202020204" pitchFamily="34" charset="0"/>
                <a:ea typeface="微軟正黑體"/>
                <a:cs typeface="Arial" panose="020B0604020202020204" pitchFamily="34" charset="0"/>
              </a:rPr>
              <a:t>Low Latency</a:t>
            </a:r>
          </a:p>
          <a:p>
            <a:pPr marL="285750" indent="-285750">
              <a:buFont typeface="Arial" panose="020B0604020202020204" pitchFamily="34" charset="0"/>
              <a:buChar char="•"/>
            </a:pPr>
            <a:r>
              <a:rPr lang="en-US" altLang="zh-TW" sz="2400" dirty="0">
                <a:solidFill>
                  <a:prstClr val="black">
                    <a:lumMod val="85000"/>
                    <a:lumOff val="15000"/>
                  </a:prstClr>
                </a:solidFill>
                <a:latin typeface="Arial" panose="020B0604020202020204" pitchFamily="34" charset="0"/>
                <a:ea typeface="微軟正黑體"/>
                <a:cs typeface="Arial" panose="020B0604020202020204" pitchFamily="34" charset="0"/>
              </a:rPr>
              <a:t>Due to the small coverage area, the number of base stations grow multiple </a:t>
            </a:r>
            <a:r>
              <a:rPr lang="en-US" altLang="zh-TW" sz="2400" dirty="0" smtClean="0">
                <a:solidFill>
                  <a:prstClr val="black">
                    <a:lumMod val="85000"/>
                    <a:lumOff val="15000"/>
                  </a:prstClr>
                </a:solidFill>
                <a:latin typeface="Arial" panose="020B0604020202020204" pitchFamily="34" charset="0"/>
                <a:ea typeface="微軟正黑體"/>
                <a:cs typeface="Arial" panose="020B0604020202020204" pitchFamily="34" charset="0"/>
              </a:rPr>
              <a:t>quantity.</a:t>
            </a:r>
            <a:endParaRPr sz="2400" dirty="0">
              <a:solidFill>
                <a:srgbClr val="262626"/>
              </a:solidFill>
              <a:latin typeface="Arial" panose="020B0604020202020204" pitchFamily="34" charset="0"/>
              <a:ea typeface="Microsoft JhengHei"/>
              <a:cs typeface="Arial" panose="020B0604020202020204" pitchFamily="34" charset="0"/>
              <a:sym typeface="Microsoft JhengHei"/>
            </a:endParaRP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7775"/>
        <p:cNvGrpSpPr/>
        <p:nvPr/>
      </p:nvGrpSpPr>
      <p:grpSpPr>
        <a:xfrm>
          <a:off x="0" y="0"/>
          <a:ext cx="0" cy="0"/>
          <a:chOff x="0" y="0"/>
          <a:chExt cx="0" cy="0"/>
        </a:xfrm>
      </p:grpSpPr>
      <p:sp>
        <p:nvSpPr>
          <p:cNvPr id="57776" name="Google Shape;57776;p217"/>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Mobile Network Scenarios</a:t>
            </a:r>
            <a:endParaRPr/>
          </a:p>
        </p:txBody>
      </p:sp>
      <p:sp>
        <p:nvSpPr>
          <p:cNvPr id="57777" name="Google Shape;57777;p217"/>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t>22</a:t>
            </a:fld>
            <a:endParaRPr>
              <a:solidFill>
                <a:srgbClr val="FFFFFF"/>
              </a:solidFill>
            </a:endParaRPr>
          </a:p>
        </p:txBody>
      </p:sp>
      <p:sp>
        <p:nvSpPr>
          <p:cNvPr id="57778" name="Google Shape;57778;p217"/>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rgbClr val="FFFFFF"/>
                </a:solidFill>
              </a:rPr>
              <a:t>2019/12/8</a:t>
            </a:r>
            <a:endParaRPr>
              <a:solidFill>
                <a:srgbClr val="FFFFFF"/>
              </a:solidFill>
            </a:endParaRPr>
          </a:p>
        </p:txBody>
      </p:sp>
      <p:sp>
        <p:nvSpPr>
          <p:cNvPr id="57779" name="Google Shape;57779;p217"/>
          <p:cNvSpPr txBox="1"/>
          <p:nvPr/>
        </p:nvSpPr>
        <p:spPr>
          <a:xfrm>
            <a:off x="285750" y="1298100"/>
            <a:ext cx="2126086" cy="504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u="sng" dirty="0" smtClean="0">
                <a:solidFill>
                  <a:srgbClr val="002060"/>
                </a:solidFill>
                <a:effectLst>
                  <a:outerShdw blurRad="38100" dist="38100" dir="2700000" algn="tl">
                    <a:srgbClr val="000000">
                      <a:alpha val="43137"/>
                    </a:srgbClr>
                  </a:outerShdw>
                </a:effectLst>
                <a:latin typeface="Arial"/>
                <a:ea typeface="Arial"/>
                <a:cs typeface="Arial"/>
                <a:sym typeface="Arial"/>
              </a:rPr>
              <a:t>Base Station</a:t>
            </a:r>
            <a:endParaRPr sz="2400" b="1" dirty="0">
              <a:solidFill>
                <a:srgbClr val="002060"/>
              </a:solidFill>
              <a:effectLst>
                <a:outerShdw blurRad="38100" dist="38100" dir="2700000" algn="tl">
                  <a:srgbClr val="000000">
                    <a:alpha val="43137"/>
                  </a:srgbClr>
                </a:outerShdw>
              </a:effectLst>
              <a:latin typeface="Arial"/>
              <a:ea typeface="Arial"/>
              <a:cs typeface="Arial"/>
              <a:sym typeface="Arial"/>
            </a:endParaRPr>
          </a:p>
        </p:txBody>
      </p:sp>
      <p:sp>
        <p:nvSpPr>
          <p:cNvPr id="57780" name="Google Shape;57780;p217"/>
          <p:cNvSpPr txBox="1"/>
          <p:nvPr/>
        </p:nvSpPr>
        <p:spPr>
          <a:xfrm>
            <a:off x="2915816" y="1125540"/>
            <a:ext cx="2736600" cy="850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u="sng">
                <a:solidFill>
                  <a:srgbClr val="002060"/>
                </a:solidFill>
                <a:effectLst>
                  <a:outerShdw blurRad="38100" dist="38100" dir="2700000" algn="tl">
                    <a:srgbClr val="000000">
                      <a:alpha val="43137"/>
                    </a:srgbClr>
                  </a:outerShdw>
                </a:effectLst>
                <a:latin typeface="Arial"/>
                <a:ea typeface="Arial"/>
                <a:cs typeface="Arial"/>
                <a:sym typeface="Arial"/>
              </a:rPr>
              <a:t>Indoor Coverage</a:t>
            </a:r>
            <a:endParaRPr sz="2400" b="1" u="sng">
              <a:solidFill>
                <a:srgbClr val="002060"/>
              </a:solidFill>
              <a:effectLst>
                <a:outerShdw blurRad="38100" dist="38100" dir="2700000" algn="tl">
                  <a:srgbClr val="000000">
                    <a:alpha val="43137"/>
                  </a:srgbClr>
                </a:outerShdw>
              </a:effectLst>
              <a:latin typeface="Arial"/>
              <a:ea typeface="Arial"/>
              <a:cs typeface="Arial"/>
              <a:sym typeface="Arial"/>
            </a:endParaRPr>
          </a:p>
        </p:txBody>
      </p:sp>
      <p:sp>
        <p:nvSpPr>
          <p:cNvPr id="57781" name="Google Shape;57781;p217"/>
          <p:cNvSpPr txBox="1"/>
          <p:nvPr/>
        </p:nvSpPr>
        <p:spPr>
          <a:xfrm>
            <a:off x="6144384" y="1124678"/>
            <a:ext cx="2748000" cy="850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u="sng">
                <a:solidFill>
                  <a:srgbClr val="002060"/>
                </a:solidFill>
                <a:effectLst>
                  <a:outerShdw blurRad="38100" dist="38100" dir="2700000" algn="tl">
                    <a:srgbClr val="000000">
                      <a:alpha val="43137"/>
                    </a:srgbClr>
                  </a:outerShdw>
                </a:effectLst>
                <a:latin typeface="Arial"/>
                <a:ea typeface="Arial"/>
                <a:cs typeface="Arial"/>
                <a:sym typeface="Arial"/>
              </a:rPr>
              <a:t>Tunnel Coverage</a:t>
            </a:r>
            <a:endParaRPr sz="2400" b="1" u="sng">
              <a:solidFill>
                <a:srgbClr val="002060"/>
              </a:solidFill>
              <a:effectLst>
                <a:outerShdw blurRad="38100" dist="38100" dir="2700000" algn="tl">
                  <a:srgbClr val="000000">
                    <a:alpha val="43137"/>
                  </a:srgbClr>
                </a:outerShdw>
              </a:effectLst>
              <a:latin typeface="Arial"/>
              <a:ea typeface="Arial"/>
              <a:cs typeface="Arial"/>
              <a:sym typeface="Arial"/>
            </a:endParaRPr>
          </a:p>
        </p:txBody>
      </p:sp>
      <p:grpSp>
        <p:nvGrpSpPr>
          <p:cNvPr id="57782" name="Google Shape;57782;p217"/>
          <p:cNvGrpSpPr/>
          <p:nvPr/>
        </p:nvGrpSpPr>
        <p:grpSpPr>
          <a:xfrm>
            <a:off x="60435" y="1976340"/>
            <a:ext cx="9196820" cy="4645445"/>
            <a:chOff x="35496" y="1938546"/>
            <a:chExt cx="9196820" cy="4645445"/>
          </a:xfrm>
        </p:grpSpPr>
        <p:pic>
          <p:nvPicPr>
            <p:cNvPr id="57783" name="Google Shape;57783;p217" descr="D:\0~IDT 互動國際數位股份有限公司\6_圖形\OUTDOOR BTS SITE.png"/>
            <p:cNvPicPr preferRelativeResize="0"/>
            <p:nvPr/>
          </p:nvPicPr>
          <p:blipFill rotWithShape="1">
            <a:blip r:embed="rId3">
              <a:alphaModFix/>
            </a:blip>
            <a:srcRect l="11291" r="51404"/>
            <a:stretch/>
          </p:blipFill>
          <p:spPr>
            <a:xfrm>
              <a:off x="35496" y="1938546"/>
              <a:ext cx="2496312" cy="4514147"/>
            </a:xfrm>
            <a:prstGeom prst="rect">
              <a:avLst/>
            </a:prstGeom>
            <a:noFill/>
            <a:ln>
              <a:noFill/>
            </a:ln>
          </p:spPr>
        </p:pic>
        <p:pic>
          <p:nvPicPr>
            <p:cNvPr id="57784" name="Google Shape;57784;p217" descr="D:\0~IDT 互動國際數位股份有限公司\6_圖形\indoor Repeater .JPG"/>
            <p:cNvPicPr preferRelativeResize="0"/>
            <p:nvPr/>
          </p:nvPicPr>
          <p:blipFill rotWithShape="1">
            <a:blip r:embed="rId4">
              <a:alphaModFix/>
            </a:blip>
            <a:srcRect/>
            <a:stretch/>
          </p:blipFill>
          <p:spPr>
            <a:xfrm>
              <a:off x="2448061" y="2111968"/>
              <a:ext cx="3086990" cy="4472022"/>
            </a:xfrm>
            <a:prstGeom prst="rect">
              <a:avLst/>
            </a:prstGeom>
            <a:noFill/>
            <a:ln>
              <a:noFill/>
            </a:ln>
          </p:spPr>
        </p:pic>
        <p:sp>
          <p:nvSpPr>
            <p:cNvPr id="57785" name="Google Shape;57785;p217"/>
            <p:cNvSpPr/>
            <p:nvPr/>
          </p:nvSpPr>
          <p:spPr>
            <a:xfrm>
              <a:off x="2411760" y="3049756"/>
              <a:ext cx="612300" cy="451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dk1"/>
                  </a:solidFill>
                  <a:latin typeface="Calibri"/>
                  <a:ea typeface="Calibri"/>
                  <a:cs typeface="Calibri"/>
                  <a:sym typeface="Calibri"/>
                </a:rPr>
                <a:t>BTS site</a:t>
              </a:r>
              <a:endParaRPr sz="1200" b="1">
                <a:solidFill>
                  <a:schemeClr val="dk1"/>
                </a:solidFill>
                <a:latin typeface="Calibri"/>
                <a:ea typeface="Calibri"/>
                <a:cs typeface="Calibri"/>
                <a:sym typeface="Calibri"/>
              </a:endParaRPr>
            </a:p>
          </p:txBody>
        </p:sp>
        <p:sp>
          <p:nvSpPr>
            <p:cNvPr id="57786" name="Google Shape;57786;p217"/>
            <p:cNvSpPr/>
            <p:nvPr/>
          </p:nvSpPr>
          <p:spPr>
            <a:xfrm>
              <a:off x="3172761" y="5661248"/>
              <a:ext cx="864000" cy="50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dk1"/>
                  </a:solidFill>
                  <a:latin typeface="Calibri"/>
                  <a:ea typeface="Calibri"/>
                  <a:cs typeface="Calibri"/>
                  <a:sym typeface="Calibri"/>
                </a:rPr>
                <a:t>Repeater site</a:t>
              </a:r>
              <a:endParaRPr sz="1200" b="1">
                <a:solidFill>
                  <a:schemeClr val="dk1"/>
                </a:solidFill>
                <a:latin typeface="Calibri"/>
                <a:ea typeface="Calibri"/>
                <a:cs typeface="Calibri"/>
                <a:sym typeface="Calibri"/>
              </a:endParaRPr>
            </a:p>
          </p:txBody>
        </p:sp>
        <p:grpSp>
          <p:nvGrpSpPr>
            <p:cNvPr id="57787" name="Google Shape;57787;p217"/>
            <p:cNvGrpSpPr/>
            <p:nvPr/>
          </p:nvGrpSpPr>
          <p:grpSpPr>
            <a:xfrm>
              <a:off x="5642429" y="2505615"/>
              <a:ext cx="3492727" cy="3947077"/>
              <a:chOff x="5642429" y="2505615"/>
              <a:chExt cx="3492727" cy="3947077"/>
            </a:xfrm>
          </p:grpSpPr>
          <p:grpSp>
            <p:nvGrpSpPr>
              <p:cNvPr id="57788" name="Google Shape;57788;p217"/>
              <p:cNvGrpSpPr/>
              <p:nvPr/>
            </p:nvGrpSpPr>
            <p:grpSpPr>
              <a:xfrm>
                <a:off x="5642429" y="2505615"/>
                <a:ext cx="3492727" cy="3947077"/>
                <a:chOff x="5642429" y="2505615"/>
                <a:chExt cx="3492727" cy="3947077"/>
              </a:xfrm>
            </p:grpSpPr>
            <p:grpSp>
              <p:nvGrpSpPr>
                <p:cNvPr id="57789" name="Google Shape;57789;p217"/>
                <p:cNvGrpSpPr/>
                <p:nvPr/>
              </p:nvGrpSpPr>
              <p:grpSpPr>
                <a:xfrm>
                  <a:off x="5642429" y="2505615"/>
                  <a:ext cx="3492727" cy="3947077"/>
                  <a:chOff x="5642429" y="2505615"/>
                  <a:chExt cx="3492727" cy="3947077"/>
                </a:xfrm>
              </p:grpSpPr>
              <p:pic>
                <p:nvPicPr>
                  <p:cNvPr id="57790" name="Google Shape;57790;p217" descr="D:\0~IDT 互動國際數位股份有限公司\6_圖形\隧道ant+fiber repeater涵蓋.JPG"/>
                  <p:cNvPicPr preferRelativeResize="0"/>
                  <p:nvPr/>
                </p:nvPicPr>
                <p:blipFill rotWithShape="1">
                  <a:blip r:embed="rId5">
                    <a:alphaModFix/>
                  </a:blip>
                  <a:srcRect/>
                  <a:stretch/>
                </p:blipFill>
                <p:spPr>
                  <a:xfrm>
                    <a:off x="5642429" y="2505615"/>
                    <a:ext cx="3482635" cy="3947078"/>
                  </a:xfrm>
                  <a:prstGeom prst="rect">
                    <a:avLst/>
                  </a:prstGeom>
                  <a:noFill/>
                  <a:ln>
                    <a:noFill/>
                  </a:ln>
                </p:spPr>
              </p:pic>
              <p:sp>
                <p:nvSpPr>
                  <p:cNvPr id="57791" name="Google Shape;57791;p217"/>
                  <p:cNvSpPr/>
                  <p:nvPr/>
                </p:nvSpPr>
                <p:spPr>
                  <a:xfrm>
                    <a:off x="5838108" y="3573016"/>
                    <a:ext cx="634500" cy="432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dk1"/>
                        </a:solidFill>
                        <a:latin typeface="Calibri"/>
                        <a:ea typeface="Calibri"/>
                        <a:cs typeface="Calibri"/>
                        <a:sym typeface="Calibri"/>
                      </a:rPr>
                      <a:t>BTS site</a:t>
                    </a:r>
                    <a:endParaRPr sz="1200" b="1">
                      <a:solidFill>
                        <a:schemeClr val="dk1"/>
                      </a:solidFill>
                      <a:latin typeface="Calibri"/>
                      <a:ea typeface="Calibri"/>
                      <a:cs typeface="Calibri"/>
                      <a:sym typeface="Calibri"/>
                    </a:endParaRPr>
                  </a:p>
                </p:txBody>
              </p:sp>
              <p:sp>
                <p:nvSpPr>
                  <p:cNvPr id="57792" name="Google Shape;57792;p217"/>
                  <p:cNvSpPr/>
                  <p:nvPr/>
                </p:nvSpPr>
                <p:spPr>
                  <a:xfrm>
                    <a:off x="7220125" y="3979595"/>
                    <a:ext cx="726600" cy="432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dk1"/>
                        </a:solidFill>
                        <a:latin typeface="Calibri"/>
                        <a:ea typeface="Calibri"/>
                        <a:cs typeface="Calibri"/>
                        <a:sym typeface="Calibri"/>
                      </a:rPr>
                      <a:t>Tunnel</a:t>
                    </a:r>
                    <a:endParaRPr sz="1200" b="1">
                      <a:solidFill>
                        <a:schemeClr val="dk1"/>
                      </a:solidFill>
                      <a:latin typeface="Calibri"/>
                      <a:ea typeface="Calibri"/>
                      <a:cs typeface="Calibri"/>
                      <a:sym typeface="Calibri"/>
                    </a:endParaRPr>
                  </a:p>
                </p:txBody>
              </p:sp>
              <p:sp>
                <p:nvSpPr>
                  <p:cNvPr id="57793" name="Google Shape;57793;p217"/>
                  <p:cNvSpPr/>
                  <p:nvPr/>
                </p:nvSpPr>
                <p:spPr>
                  <a:xfrm>
                    <a:off x="8676456" y="4653136"/>
                    <a:ext cx="458700" cy="305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700" b="1">
                      <a:solidFill>
                        <a:schemeClr val="dk1"/>
                      </a:solidFill>
                      <a:latin typeface="Calibri"/>
                      <a:ea typeface="Calibri"/>
                      <a:cs typeface="Calibri"/>
                      <a:sym typeface="Calibri"/>
                    </a:endParaRPr>
                  </a:p>
                </p:txBody>
              </p:sp>
            </p:grpSp>
            <p:sp>
              <p:nvSpPr>
                <p:cNvPr id="57794" name="Google Shape;57794;p217"/>
                <p:cNvSpPr/>
                <p:nvPr/>
              </p:nvSpPr>
              <p:spPr>
                <a:xfrm>
                  <a:off x="6144384" y="4688925"/>
                  <a:ext cx="155700" cy="182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1">
                    <a:solidFill>
                      <a:schemeClr val="dk1"/>
                    </a:solidFill>
                    <a:latin typeface="Calibri"/>
                    <a:ea typeface="Calibri"/>
                    <a:cs typeface="Calibri"/>
                    <a:sym typeface="Calibri"/>
                  </a:endParaRPr>
                </a:p>
              </p:txBody>
            </p:sp>
          </p:grpSp>
          <p:sp>
            <p:nvSpPr>
              <p:cNvPr id="57795" name="Google Shape;57795;p217"/>
              <p:cNvSpPr/>
              <p:nvPr/>
            </p:nvSpPr>
            <p:spPr>
              <a:xfrm>
                <a:off x="6304545" y="5229200"/>
                <a:ext cx="355800" cy="64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b="1">
                  <a:solidFill>
                    <a:schemeClr val="dk1"/>
                  </a:solidFill>
                  <a:latin typeface="Calibri"/>
                  <a:ea typeface="Calibri"/>
                  <a:cs typeface="Calibri"/>
                  <a:sym typeface="Calibri"/>
                </a:endParaRPr>
              </a:p>
            </p:txBody>
          </p:sp>
        </p:grpSp>
        <p:sp>
          <p:nvSpPr>
            <p:cNvPr id="57796" name="Google Shape;57796;p217"/>
            <p:cNvSpPr/>
            <p:nvPr/>
          </p:nvSpPr>
          <p:spPr>
            <a:xfrm>
              <a:off x="8579216" y="4718783"/>
              <a:ext cx="653100" cy="305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b="1">
                  <a:solidFill>
                    <a:schemeClr val="dk1"/>
                  </a:solidFill>
                  <a:latin typeface="Calibri"/>
                  <a:ea typeface="Calibri"/>
                  <a:cs typeface="Calibri"/>
                  <a:sym typeface="Calibri"/>
                </a:rPr>
                <a:t>Antenna</a:t>
              </a:r>
              <a:endParaRPr sz="900" b="1">
                <a:solidFill>
                  <a:schemeClr val="dk1"/>
                </a:solidFill>
                <a:latin typeface="Calibri"/>
                <a:ea typeface="Calibri"/>
                <a:cs typeface="Calibri"/>
                <a:sym typeface="Calibri"/>
              </a:endParaRPr>
            </a:p>
          </p:txBody>
        </p:sp>
        <p:sp>
          <p:nvSpPr>
            <p:cNvPr id="57797" name="Google Shape;57797;p217"/>
            <p:cNvSpPr/>
            <p:nvPr/>
          </p:nvSpPr>
          <p:spPr>
            <a:xfrm>
              <a:off x="6021464" y="4700246"/>
              <a:ext cx="400200" cy="1857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b="1">
                  <a:solidFill>
                    <a:schemeClr val="dk1"/>
                  </a:solidFill>
                  <a:latin typeface="Calibri"/>
                  <a:ea typeface="Calibri"/>
                  <a:cs typeface="Calibri"/>
                  <a:sym typeface="Calibri"/>
                </a:rPr>
                <a:t>MU</a:t>
              </a:r>
              <a:endParaRPr sz="800" b="1">
                <a:solidFill>
                  <a:schemeClr val="dk1"/>
                </a:solidFill>
                <a:latin typeface="Calibri"/>
                <a:ea typeface="Calibri"/>
                <a:cs typeface="Calibri"/>
                <a:sym typeface="Calibri"/>
              </a:endParaRPr>
            </a:p>
          </p:txBody>
        </p:sp>
        <p:sp>
          <p:nvSpPr>
            <p:cNvPr id="57798" name="Google Shape;57798;p217"/>
            <p:cNvSpPr/>
            <p:nvPr/>
          </p:nvSpPr>
          <p:spPr>
            <a:xfrm>
              <a:off x="6218493" y="5243209"/>
              <a:ext cx="535800" cy="620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750" b="1">
                  <a:solidFill>
                    <a:schemeClr val="dk1"/>
                  </a:solidFill>
                  <a:latin typeface="Calibri"/>
                  <a:ea typeface="Calibri"/>
                  <a:cs typeface="Calibri"/>
                  <a:sym typeface="Calibri"/>
                </a:rPr>
                <a:t>Optical Fiber</a:t>
              </a:r>
              <a:endParaRPr sz="750" b="1">
                <a:solidFill>
                  <a:schemeClr val="dk1"/>
                </a:solidFill>
                <a:latin typeface="Calibri"/>
                <a:ea typeface="Calibri"/>
                <a:cs typeface="Calibri"/>
                <a:sym typeface="Calibri"/>
              </a:endParaRPr>
            </a:p>
          </p:txBody>
        </p:sp>
      </p:gr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7802"/>
        <p:cNvGrpSpPr/>
        <p:nvPr/>
      </p:nvGrpSpPr>
      <p:grpSpPr>
        <a:xfrm>
          <a:off x="0" y="0"/>
          <a:ext cx="0" cy="0"/>
          <a:chOff x="0" y="0"/>
          <a:chExt cx="0" cy="0"/>
        </a:xfrm>
      </p:grpSpPr>
      <p:graphicFrame>
        <p:nvGraphicFramePr>
          <p:cNvPr id="57803" name="Google Shape;57803;p218"/>
          <p:cNvGraphicFramePr/>
          <p:nvPr>
            <p:extLst>
              <p:ext uri="{D42A27DB-BD31-4B8C-83A1-F6EECF244321}">
                <p14:modId xmlns:p14="http://schemas.microsoft.com/office/powerpoint/2010/main" val="2425668301"/>
              </p:ext>
            </p:extLst>
          </p:nvPr>
        </p:nvGraphicFramePr>
        <p:xfrm>
          <a:off x="323528" y="1196752"/>
          <a:ext cx="8586375" cy="5403431"/>
        </p:xfrm>
        <a:graphic>
          <a:graphicData uri="http://schemas.openxmlformats.org/drawingml/2006/table">
            <a:tbl>
              <a:tblPr>
                <a:noFill/>
                <a:tableStyleId>{2D39EC7D-DAD9-48B9-B2FA-73C9A9834841}</a:tableStyleId>
              </a:tblPr>
              <a:tblGrid>
                <a:gridCol w="1457600"/>
                <a:gridCol w="3672400"/>
                <a:gridCol w="3456375"/>
              </a:tblGrid>
              <a:tr h="357225">
                <a:tc>
                  <a:txBody>
                    <a:bodyPr/>
                    <a:lstStyle/>
                    <a:p>
                      <a:pPr marL="0" marR="0" lvl="0" indent="0" algn="ctr" rtl="0">
                        <a:lnSpc>
                          <a:spcPct val="100000"/>
                        </a:lnSpc>
                        <a:spcBef>
                          <a:spcPts val="0"/>
                        </a:spcBef>
                        <a:spcAft>
                          <a:spcPts val="0"/>
                        </a:spcAft>
                        <a:buClr>
                          <a:schemeClr val="lt1"/>
                        </a:buClr>
                        <a:buSzPts val="1600"/>
                        <a:buFont typeface="Microsoft JhengHei"/>
                        <a:buNone/>
                      </a:pPr>
                      <a:r>
                        <a:rPr lang="en-US" sz="1600" b="1" i="0" u="none" strike="noStrike" cap="none" dirty="0">
                          <a:solidFill>
                            <a:schemeClr val="lt1"/>
                          </a:solidFill>
                          <a:latin typeface="Arial" panose="020B0604020202020204" pitchFamily="34" charset="0"/>
                          <a:ea typeface="Microsoft JhengHei"/>
                          <a:cs typeface="Arial" panose="020B0604020202020204" pitchFamily="34" charset="0"/>
                          <a:sym typeface="Microsoft JhengHei"/>
                        </a:rPr>
                        <a:t>Department</a:t>
                      </a:r>
                      <a:endParaRPr dirty="0">
                        <a:latin typeface="Arial" panose="020B0604020202020204" pitchFamily="34" charset="0"/>
                        <a:cs typeface="Arial" panose="020B0604020202020204" pitchFamily="34" charset="0"/>
                      </a:endParaRPr>
                    </a:p>
                  </a:txBody>
                  <a:tcPr marL="91450" marR="91450" marT="45725" marB="45725" anchor="ctr">
                    <a:lnL w="12700" cap="flat" cmpd="sng">
                      <a:solidFill>
                        <a:schemeClr val="accen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chemeClr val="lt1"/>
                        </a:buClr>
                        <a:buSzPts val="1600"/>
                        <a:buFont typeface="Arial"/>
                        <a:buNone/>
                      </a:pPr>
                      <a:r>
                        <a:rPr lang="en-US" sz="1600" b="1" i="0" u="none" strike="noStrike" cap="none" dirty="0">
                          <a:solidFill>
                            <a:schemeClr val="lt1"/>
                          </a:solidFill>
                          <a:latin typeface="Arial" panose="020B0604020202020204" pitchFamily="34" charset="0"/>
                          <a:ea typeface="Arial"/>
                          <a:cs typeface="Arial" panose="020B0604020202020204" pitchFamily="34" charset="0"/>
                          <a:sym typeface="Arial"/>
                        </a:rPr>
                        <a:t>Market</a:t>
                      </a:r>
                      <a:endParaRPr sz="1600" b="1" i="0" u="none" strike="noStrike" cap="none" dirty="0">
                        <a:solidFill>
                          <a:schemeClr val="lt1"/>
                        </a:solidFill>
                        <a:latin typeface="Arial" panose="020B0604020202020204" pitchFamily="34" charset="0"/>
                        <a:ea typeface="Arial"/>
                        <a:cs typeface="Arial" panose="020B0604020202020204" pitchFamily="34" charset="0"/>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chemeClr val="lt1"/>
                        </a:buClr>
                        <a:buSzPts val="1600"/>
                        <a:buFont typeface="Arial"/>
                        <a:buNone/>
                      </a:pPr>
                      <a:r>
                        <a:rPr lang="en-US" sz="1600" b="1" i="0" u="none" strike="noStrike" cap="none">
                          <a:solidFill>
                            <a:schemeClr val="lt1"/>
                          </a:solidFill>
                          <a:latin typeface="Arial" panose="020B0604020202020204" pitchFamily="34" charset="0"/>
                          <a:ea typeface="Arial"/>
                          <a:cs typeface="Arial" panose="020B0604020202020204" pitchFamily="34" charset="0"/>
                          <a:sym typeface="Arial"/>
                        </a:rPr>
                        <a:t>Solution and Product</a:t>
                      </a:r>
                      <a:endParaRPr sz="1600" b="1" i="0" u="none" strike="noStrike" cap="none">
                        <a:solidFill>
                          <a:schemeClr val="lt1"/>
                        </a:solidFill>
                        <a:latin typeface="Arial" panose="020B0604020202020204" pitchFamily="34" charset="0"/>
                        <a:ea typeface="Arial"/>
                        <a:cs typeface="Arial" panose="020B0604020202020204" pitchFamily="34" charset="0"/>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accent1"/>
                    </a:solidFill>
                  </a:tcPr>
                </a:tc>
              </a:tr>
              <a:tr h="775566">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1600" b="1" i="0" u="none" strike="noStrike" cap="none" dirty="0">
                          <a:solidFill>
                            <a:schemeClr val="dk1"/>
                          </a:solidFill>
                          <a:latin typeface="Arial" panose="020B0604020202020204" pitchFamily="34" charset="0"/>
                          <a:ea typeface="Microsoft JhengHei"/>
                          <a:cs typeface="Arial" panose="020B0604020202020204" pitchFamily="34" charset="0"/>
                          <a:sym typeface="Microsoft JhengHei"/>
                        </a:rPr>
                        <a:t>Telecom and Broadband </a:t>
                      </a:r>
                      <a:endParaRPr sz="1600" b="1" i="0" u="none" strike="noStrike" cap="none" dirty="0">
                        <a:solidFill>
                          <a:schemeClr val="dk1"/>
                        </a:solidFill>
                        <a:latin typeface="Arial" panose="020B0604020202020204" pitchFamily="34" charset="0"/>
                        <a:ea typeface="Microsoft JhengHei"/>
                        <a:cs typeface="Arial" panose="020B0604020202020204" pitchFamily="34" charset="0"/>
                        <a:sym typeface="Microsoft JhengHei"/>
                      </a:endParaRPr>
                    </a:p>
                  </a:txBody>
                  <a:tcPr marL="9450" marR="9450" marT="9525" marB="0" anchor="ctr">
                    <a:lnL w="12700" cap="flat" cmpd="sng">
                      <a:solidFill>
                        <a:schemeClr val="accen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a:txBody>
                    <a:bodyPr/>
                    <a:lstStyle/>
                    <a:p>
                      <a:pPr marL="0" marR="0" lvl="0" indent="0" algn="l" rtl="0">
                        <a:lnSpc>
                          <a:spcPct val="100000"/>
                        </a:lnSpc>
                        <a:spcBef>
                          <a:spcPts val="0"/>
                        </a:spcBef>
                        <a:spcAft>
                          <a:spcPts val="0"/>
                        </a:spcAft>
                        <a:buClr>
                          <a:schemeClr val="dk1"/>
                        </a:buClr>
                        <a:buSzPts val="1600"/>
                        <a:buFont typeface="Arial"/>
                        <a:buNone/>
                      </a:pPr>
                      <a:r>
                        <a:rPr kumimoji="0" lang="en-US" altLang="zh-TW" sz="1400" b="0" i="0" u="none" strike="noStrike" cap="none" normalizeH="0" baseline="0" dirty="0" smtClean="0">
                          <a:ln>
                            <a:noFill/>
                          </a:ln>
                          <a:solidFill>
                            <a:schemeClr val="tx1"/>
                          </a:solidFill>
                          <a:effectLst/>
                          <a:latin typeface="Arial" pitchFamily="34" charset="0"/>
                          <a:ea typeface="微軟正黑體" pitchFamily="34" charset="-120"/>
                          <a:cs typeface="Arial" panose="020B0604020202020204" pitchFamily="34" charset="0"/>
                        </a:rPr>
                        <a:t>Strong demand on high-speed optical backbone in 5G era. ………</a:t>
                      </a:r>
                      <a:endParaRPr sz="1400" dirty="0">
                        <a:latin typeface="Arial" panose="020B0604020202020204" pitchFamily="34" charset="0"/>
                        <a:cs typeface="Arial" panose="020B0604020202020204" pitchFamily="34" charset="0"/>
                      </a:endParaRPr>
                    </a:p>
                  </a:txBody>
                  <a:tcPr marL="9450" marR="180000"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a:txBody>
                    <a:bodyPr/>
                    <a:lstStyle/>
                    <a:p>
                      <a:pPr marL="179999" marR="0" lvl="0" indent="-179999" algn="l" rtl="0">
                        <a:lnSpc>
                          <a:spcPct val="100000"/>
                        </a:lnSpc>
                        <a:spcBef>
                          <a:spcPts val="0"/>
                        </a:spcBef>
                        <a:spcAft>
                          <a:spcPts val="0"/>
                        </a:spcAft>
                        <a:buClr>
                          <a:schemeClr val="dk1"/>
                        </a:buClr>
                        <a:buSzPts val="1300"/>
                        <a:buFont typeface="Arial"/>
                        <a:buChar char="•"/>
                      </a:pP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IP Transport / SDN / NFV/ Telecom Cloud/ </a:t>
                      </a:r>
                      <a:r>
                        <a:rPr lang="en-US" sz="1400" b="0" i="0" u="none" strike="noStrike" cap="none" dirty="0" err="1">
                          <a:solidFill>
                            <a:schemeClr val="dk1"/>
                          </a:solidFill>
                          <a:latin typeface="Arial" panose="020B0604020202020204" pitchFamily="34" charset="0"/>
                          <a:ea typeface="Arial"/>
                          <a:cs typeface="Arial" panose="020B0604020202020204" pitchFamily="34" charset="0"/>
                          <a:sym typeface="Arial"/>
                        </a:rPr>
                        <a:t>AIoT</a:t>
                      </a: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 / Big Data Analytics/ OSS/BSS…………</a:t>
                      </a:r>
                      <a:endParaRPr sz="1400" dirty="0">
                        <a:latin typeface="Arial" panose="020B0604020202020204" pitchFamily="34" charset="0"/>
                        <a:cs typeface="Arial" panose="020B0604020202020204" pitchFamily="34" charset="0"/>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r>
              <a:tr h="727475">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1600" b="1" u="none" strike="noStrike" cap="none">
                          <a:solidFill>
                            <a:schemeClr val="dk1"/>
                          </a:solidFill>
                          <a:latin typeface="Arial" panose="020B0604020202020204" pitchFamily="34" charset="0"/>
                          <a:ea typeface="Microsoft JhengHei"/>
                          <a:cs typeface="Arial" panose="020B0604020202020204" pitchFamily="34" charset="0"/>
                          <a:sym typeface="Microsoft JhengHei"/>
                        </a:rPr>
                        <a:t>Mobile Network</a:t>
                      </a:r>
                      <a:endParaRPr sz="1600" b="1" u="none" strike="noStrike" cap="none">
                        <a:solidFill>
                          <a:schemeClr val="dk1"/>
                        </a:solidFill>
                        <a:latin typeface="Arial" panose="020B0604020202020204" pitchFamily="34" charset="0"/>
                        <a:ea typeface="Microsoft JhengHei"/>
                        <a:cs typeface="Arial" panose="020B0604020202020204" pitchFamily="34" charset="0"/>
                        <a:sym typeface="Microsoft JhengHei"/>
                      </a:endParaRPr>
                    </a:p>
                  </a:txBody>
                  <a:tcPr marL="9450" marR="9450" marT="9525" marB="0" anchor="ctr">
                    <a:lnL w="12700" cap="flat" cmpd="sng">
                      <a:solidFill>
                        <a:schemeClr val="accen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600"/>
                        <a:buFont typeface="Arial"/>
                        <a:buNone/>
                      </a:pPr>
                      <a:r>
                        <a:rPr lang="en-US" sz="1400" b="0" i="0" u="none" strike="noStrike" cap="none" dirty="0" err="1">
                          <a:solidFill>
                            <a:schemeClr val="dk1"/>
                          </a:solidFill>
                          <a:latin typeface="Arial" panose="020B0604020202020204" pitchFamily="34" charset="0"/>
                          <a:ea typeface="Arial"/>
                          <a:cs typeface="Arial" panose="020B0604020202020204" pitchFamily="34" charset="0"/>
                          <a:sym typeface="Arial"/>
                        </a:rPr>
                        <a:t>IoT</a:t>
                      </a: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 ultra high speed wireless </a:t>
                      </a:r>
                      <a:r>
                        <a:rPr lang="en-US" sz="1400" b="0" i="0" u="none" strike="noStrike" cap="none" dirty="0" smtClean="0">
                          <a:solidFill>
                            <a:schemeClr val="dk1"/>
                          </a:solidFill>
                          <a:latin typeface="Arial" panose="020B0604020202020204" pitchFamily="34" charset="0"/>
                          <a:ea typeface="Arial"/>
                          <a:cs typeface="Arial" panose="020B0604020202020204" pitchFamily="34" charset="0"/>
                          <a:sym typeface="Arial"/>
                        </a:rPr>
                        <a:t> </a:t>
                      </a: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and 5G procurement will increase in the next 3 </a:t>
                      </a:r>
                      <a:r>
                        <a:rPr lang="en-US" sz="1400" b="0" i="0" u="none" strike="noStrike" cap="none" dirty="0" smtClean="0">
                          <a:solidFill>
                            <a:schemeClr val="dk1"/>
                          </a:solidFill>
                          <a:latin typeface="Arial" panose="020B0604020202020204" pitchFamily="34" charset="0"/>
                          <a:ea typeface="Arial"/>
                          <a:cs typeface="Arial" panose="020B0604020202020204" pitchFamily="34" charset="0"/>
                          <a:sym typeface="Arial"/>
                        </a:rPr>
                        <a:t>years.</a:t>
                      </a:r>
                      <a:endParaRPr sz="1400" b="0" i="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9450" marR="180000"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lt1"/>
                    </a:solidFill>
                  </a:tcPr>
                </a:tc>
                <a:tc>
                  <a:txBody>
                    <a:bodyPr/>
                    <a:lstStyle/>
                    <a:p>
                      <a:pPr marL="179999" marR="0" lvl="0" indent="-179999" algn="l" rtl="0">
                        <a:lnSpc>
                          <a:spcPct val="100000"/>
                        </a:lnSpc>
                        <a:spcBef>
                          <a:spcPts val="0"/>
                        </a:spcBef>
                        <a:spcAft>
                          <a:spcPts val="0"/>
                        </a:spcAft>
                        <a:buClr>
                          <a:schemeClr val="dk1"/>
                        </a:buClr>
                        <a:buSzPts val="1600"/>
                        <a:buFont typeface="Arial"/>
                        <a:buChar char="•"/>
                      </a:pP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5G Base Station Implementation </a:t>
                      </a:r>
                      <a:endParaRPr sz="1400" b="0" i="0" u="none" strike="noStrike" cap="none" dirty="0">
                        <a:solidFill>
                          <a:schemeClr val="dk1"/>
                        </a:solidFill>
                        <a:latin typeface="Arial" panose="020B0604020202020204" pitchFamily="34" charset="0"/>
                        <a:ea typeface="Arial"/>
                        <a:cs typeface="Arial" panose="020B0604020202020204" pitchFamily="34" charset="0"/>
                        <a:sym typeface="Arial"/>
                      </a:endParaRPr>
                    </a:p>
                    <a:p>
                      <a:pPr marL="179999" marR="0" lvl="0" indent="-179999" algn="l" rtl="0">
                        <a:lnSpc>
                          <a:spcPct val="100000"/>
                        </a:lnSpc>
                        <a:spcBef>
                          <a:spcPts val="0"/>
                        </a:spcBef>
                        <a:spcAft>
                          <a:spcPts val="0"/>
                        </a:spcAft>
                        <a:buClr>
                          <a:schemeClr val="dk1"/>
                        </a:buClr>
                        <a:buSzPts val="1600"/>
                        <a:buFont typeface="Arial"/>
                        <a:buChar char="•"/>
                      </a:pP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Mobile Network Optimization</a:t>
                      </a:r>
                      <a:endParaRPr sz="1400" dirty="0">
                        <a:latin typeface="Arial" panose="020B0604020202020204" pitchFamily="34" charset="0"/>
                        <a:cs typeface="Arial" panose="020B0604020202020204" pitchFamily="34" charset="0"/>
                      </a:endParaRPr>
                    </a:p>
                    <a:p>
                      <a:pPr marL="179999" marR="0" lvl="0" indent="-179999" algn="l" rtl="0">
                        <a:lnSpc>
                          <a:spcPct val="100000"/>
                        </a:lnSpc>
                        <a:spcBef>
                          <a:spcPts val="0"/>
                        </a:spcBef>
                        <a:spcAft>
                          <a:spcPts val="0"/>
                        </a:spcAft>
                        <a:buClr>
                          <a:schemeClr val="dk1"/>
                        </a:buClr>
                        <a:buSzPts val="1600"/>
                        <a:buFont typeface="Arial"/>
                        <a:buChar char="•"/>
                      </a:pP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5G </a:t>
                      </a:r>
                      <a:r>
                        <a:rPr kumimoji="0" lang="en-US" altLang="zh-TW" sz="1400" b="0" i="0" u="none" strike="noStrike" kern="0" cap="none" spc="0" normalizeH="0" baseline="0" noProof="0" dirty="0" smtClean="0">
                          <a:ln>
                            <a:noFill/>
                          </a:ln>
                          <a:solidFill>
                            <a:srgbClr val="000000"/>
                          </a:solidFill>
                          <a:effectLst/>
                          <a:uLnTx/>
                          <a:uFillTx/>
                          <a:latin typeface="Arial" panose="020B0604020202020204" pitchFamily="34" charset="0"/>
                          <a:ea typeface="Arial"/>
                          <a:cs typeface="Arial" panose="020B0604020202020204" pitchFamily="34" charset="0"/>
                          <a:sym typeface="Arial"/>
                        </a:rPr>
                        <a:t>Co-site Base Station ……</a:t>
                      </a:r>
                      <a:endParaRPr sz="1400" dirty="0">
                        <a:latin typeface="Arial" panose="020B0604020202020204" pitchFamily="34" charset="0"/>
                        <a:cs typeface="Arial" panose="020B0604020202020204" pitchFamily="34" charset="0"/>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lt1"/>
                    </a:solidFill>
                  </a:tcPr>
                </a:tc>
              </a:tr>
              <a:tr h="1574313">
                <a:tc>
                  <a:txBody>
                    <a:bodyPr/>
                    <a:lstStyle/>
                    <a:p>
                      <a:pPr marL="0" marR="0" lvl="0" indent="0" algn="ctr" rtl="0">
                        <a:lnSpc>
                          <a:spcPct val="100000"/>
                        </a:lnSpc>
                        <a:spcBef>
                          <a:spcPts val="0"/>
                        </a:spcBef>
                        <a:spcAft>
                          <a:spcPts val="0"/>
                        </a:spcAft>
                        <a:buClr>
                          <a:schemeClr val="dk1"/>
                        </a:buClr>
                        <a:buSzPts val="1400"/>
                        <a:buFont typeface="Arial"/>
                        <a:buNone/>
                      </a:pPr>
                      <a:endParaRPr sz="1400" b="1" i="0" u="none" strike="noStrike" cap="none">
                        <a:solidFill>
                          <a:schemeClr val="dk1"/>
                        </a:solidFill>
                        <a:latin typeface="Arial" panose="020B0604020202020204" pitchFamily="34" charset="0"/>
                        <a:ea typeface="Arial"/>
                        <a:cs typeface="Arial" panose="020B0604020202020204" pitchFamily="34" charset="0"/>
                        <a:sym typeface="Arial"/>
                      </a:endParaRPr>
                    </a:p>
                  </a:txBody>
                  <a:tcPr marL="9450" marR="9450" marT="9525" marB="0" anchor="ctr">
                    <a:lnL w="12700" cap="flat" cmpd="sng">
                      <a:solidFill>
                        <a:schemeClr val="accen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a:txBody>
                    <a:bodyPr/>
                    <a:lstStyle/>
                    <a:p>
                      <a:pPr marL="0" marR="0" lvl="0" indent="0" algn="just"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panose="020B0604020202020204" pitchFamily="34" charset="0"/>
                        <a:ea typeface="Arial"/>
                        <a:cs typeface="Arial" panose="020B0604020202020204" pitchFamily="34" charset="0"/>
                        <a:sym typeface="Arial"/>
                      </a:endParaRPr>
                    </a:p>
                  </a:txBody>
                  <a:tcPr marL="9450" marR="180000"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a:txBody>
                    <a:bodyPr/>
                    <a:lstStyle/>
                    <a:p>
                      <a:pPr marL="179999" marR="0" lvl="0" indent="-91099" algn="l" rtl="0">
                        <a:lnSpc>
                          <a:spcPct val="100000"/>
                        </a:lnSpc>
                        <a:spcBef>
                          <a:spcPts val="0"/>
                        </a:spcBef>
                        <a:spcAft>
                          <a:spcPts val="0"/>
                        </a:spcAft>
                        <a:buClr>
                          <a:schemeClr val="dk1"/>
                        </a:buClr>
                        <a:buSzPts val="1400"/>
                        <a:buFont typeface="Arial"/>
                        <a:buNone/>
                      </a:pPr>
                      <a:endParaRPr sz="1400" b="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r>
              <a:tr h="1019907">
                <a:tc>
                  <a:txBody>
                    <a:bodyPr/>
                    <a:lstStyle/>
                    <a:p>
                      <a:pPr marL="0" marR="0" lvl="0" indent="0" algn="ctr" rtl="0">
                        <a:lnSpc>
                          <a:spcPct val="100000"/>
                        </a:lnSpc>
                        <a:spcBef>
                          <a:spcPts val="0"/>
                        </a:spcBef>
                        <a:spcAft>
                          <a:spcPts val="0"/>
                        </a:spcAft>
                        <a:buClr>
                          <a:schemeClr val="dk1"/>
                        </a:buClr>
                        <a:buSzPts val="1400"/>
                        <a:buFont typeface="Arial"/>
                        <a:buNone/>
                      </a:pPr>
                      <a:r>
                        <a:rPr lang="en-US" sz="1400" b="1" i="0" u="none" strike="noStrike" cap="none">
                          <a:solidFill>
                            <a:schemeClr val="dk1"/>
                          </a:solidFill>
                          <a:latin typeface="Arial" panose="020B0604020202020204" pitchFamily="34" charset="0"/>
                          <a:ea typeface="Arial"/>
                          <a:cs typeface="Arial" panose="020B0604020202020204" pitchFamily="34" charset="0"/>
                          <a:sym typeface="Arial"/>
                        </a:rPr>
                        <a:t>IT &amp; Cloud</a:t>
                      </a:r>
                      <a:endParaRPr sz="1400" b="1" i="0" u="none" strike="noStrike" cap="none">
                        <a:solidFill>
                          <a:schemeClr val="dk1"/>
                        </a:solidFill>
                        <a:latin typeface="Arial" panose="020B0604020202020204" pitchFamily="34" charset="0"/>
                        <a:ea typeface="Arial"/>
                        <a:cs typeface="Arial" panose="020B0604020202020204" pitchFamily="34" charset="0"/>
                        <a:sym typeface="Arial"/>
                      </a:endParaRPr>
                    </a:p>
                  </a:txBody>
                  <a:tcPr marL="9450" marR="9450" marT="9525" marB="0" anchor="ctr">
                    <a:lnL w="12700" cap="flat" cmpd="sng">
                      <a:solidFill>
                        <a:schemeClr val="accen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lt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en-US" altLang="zh-TW" sz="1400" b="0" i="0" u="none" strike="noStrike" kern="1200" cap="none" normalizeH="0" baseline="0" dirty="0" smtClean="0">
                          <a:ln>
                            <a:noFill/>
                          </a:ln>
                          <a:solidFill>
                            <a:schemeClr val="tx1"/>
                          </a:solidFill>
                          <a:effectLst/>
                          <a:latin typeface="Arial" pitchFamily="34" charset="0"/>
                          <a:ea typeface="微軟正黑體" pitchFamily="34" charset="-120"/>
                          <a:cs typeface="Arial" panose="020B0604020202020204" pitchFamily="34" charset="0"/>
                        </a:rPr>
                        <a:t>For AI and </a:t>
                      </a:r>
                      <a:r>
                        <a:rPr kumimoji="0" lang="en-US" altLang="zh-TW" sz="1400" b="0" i="0" u="none" strike="noStrike" kern="1200" cap="none" normalizeH="0" baseline="0" dirty="0" err="1" smtClean="0">
                          <a:ln>
                            <a:noFill/>
                          </a:ln>
                          <a:solidFill>
                            <a:schemeClr val="tx1"/>
                          </a:solidFill>
                          <a:effectLst/>
                          <a:latin typeface="Arial" pitchFamily="34" charset="0"/>
                          <a:ea typeface="微軟正黑體" pitchFamily="34" charset="-120"/>
                          <a:cs typeface="Arial" panose="020B0604020202020204" pitchFamily="34" charset="0"/>
                        </a:rPr>
                        <a:t>IoT</a:t>
                      </a:r>
                      <a:r>
                        <a:rPr kumimoji="0" lang="en-US" altLang="zh-TW" sz="1400" b="0" i="0" u="none" strike="noStrike" kern="1200" cap="none" normalizeH="0" baseline="0" dirty="0" smtClean="0">
                          <a:ln>
                            <a:noFill/>
                          </a:ln>
                          <a:solidFill>
                            <a:schemeClr val="tx1"/>
                          </a:solidFill>
                          <a:effectLst/>
                          <a:latin typeface="Arial" pitchFamily="34" charset="0"/>
                          <a:ea typeface="微軟正黑體" pitchFamily="34" charset="-120"/>
                          <a:cs typeface="Arial" panose="020B0604020202020204" pitchFamily="34" charset="0"/>
                        </a:rPr>
                        <a:t> requirement, demand on cloud management and optimization, big data collection and analysis is increasing.</a:t>
                      </a:r>
                      <a:endParaRPr kumimoji="0" lang="zh-TW" altLang="en-US" sz="1400" b="0" i="0" u="none" strike="noStrike" cap="none" normalizeH="0" baseline="0" dirty="0" smtClean="0">
                        <a:ln>
                          <a:noFill/>
                        </a:ln>
                        <a:solidFill>
                          <a:schemeClr val="tx1"/>
                        </a:solidFill>
                        <a:effectLst/>
                        <a:latin typeface="Arial" pitchFamily="34" charset="0"/>
                        <a:ea typeface="微軟正黑體" pitchFamily="34" charset="-120"/>
                        <a:cs typeface="Arial" panose="020B0604020202020204" pitchFamily="34" charset="0"/>
                      </a:endParaRPr>
                    </a:p>
                  </a:txBody>
                  <a:tcPr marL="9450" marR="180000"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lt1"/>
                    </a:solidFill>
                  </a:tcPr>
                </a:tc>
                <a:tc>
                  <a:txBody>
                    <a:bodyPr/>
                    <a:lstStyle/>
                    <a:p>
                      <a:pPr marL="179999" marR="0" lvl="0" indent="-179999" algn="l" rtl="0">
                        <a:lnSpc>
                          <a:spcPct val="100000"/>
                        </a:lnSpc>
                        <a:spcBef>
                          <a:spcPts val="0"/>
                        </a:spcBef>
                        <a:spcAft>
                          <a:spcPts val="0"/>
                        </a:spcAft>
                        <a:buClr>
                          <a:schemeClr val="dk1"/>
                        </a:buClr>
                        <a:buSzPts val="1400"/>
                        <a:buFont typeface="Arial"/>
                        <a:buChar char="•"/>
                      </a:pPr>
                      <a:r>
                        <a:rPr lang="en-US" sz="1400" b="0" u="none" strike="noStrike" cap="none" dirty="0" smtClean="0">
                          <a:solidFill>
                            <a:schemeClr val="dk1"/>
                          </a:solidFill>
                          <a:latin typeface="Arial" panose="020B0604020202020204" pitchFamily="34" charset="0"/>
                          <a:ea typeface="Arial"/>
                          <a:cs typeface="Arial" panose="020B0604020202020204" pitchFamily="34" charset="0"/>
                          <a:sym typeface="Arial"/>
                        </a:rPr>
                        <a:t>IT &amp; cloud security solutions</a:t>
                      </a:r>
                      <a:endParaRPr sz="1400" b="0" u="none" strike="noStrike" cap="none" dirty="0" smtClean="0">
                        <a:solidFill>
                          <a:schemeClr val="dk1"/>
                        </a:solidFill>
                        <a:latin typeface="Arial" panose="020B0604020202020204" pitchFamily="34" charset="0"/>
                        <a:ea typeface="Arial"/>
                        <a:cs typeface="Arial" panose="020B0604020202020204" pitchFamily="34" charset="0"/>
                        <a:sym typeface="Arial"/>
                      </a:endParaRPr>
                    </a:p>
                    <a:p>
                      <a:pPr marL="179999" marR="0" lvl="0" indent="-179999" algn="l" rtl="0">
                        <a:lnSpc>
                          <a:spcPct val="100000"/>
                        </a:lnSpc>
                        <a:spcBef>
                          <a:spcPts val="0"/>
                        </a:spcBef>
                        <a:spcAft>
                          <a:spcPts val="0"/>
                        </a:spcAft>
                        <a:buClr>
                          <a:schemeClr val="dk1"/>
                        </a:buClr>
                        <a:buSzPts val="1400"/>
                        <a:buFont typeface="Arial"/>
                        <a:buChar char="•"/>
                      </a:pPr>
                      <a:r>
                        <a:rPr lang="en-US" sz="1400" b="0" u="none" strike="noStrike" cap="none" dirty="0" smtClean="0">
                          <a:solidFill>
                            <a:schemeClr val="dk1"/>
                          </a:solidFill>
                          <a:latin typeface="Arial" panose="020B0604020202020204" pitchFamily="34" charset="0"/>
                          <a:ea typeface="Arial"/>
                          <a:cs typeface="Arial" panose="020B0604020202020204" pitchFamily="34" charset="0"/>
                          <a:sym typeface="Arial"/>
                        </a:rPr>
                        <a:t>Integration </a:t>
                      </a:r>
                      <a:r>
                        <a:rPr lang="en-US" sz="1400" b="0" u="none" strike="noStrike" cap="none" dirty="0">
                          <a:solidFill>
                            <a:schemeClr val="dk1"/>
                          </a:solidFill>
                          <a:latin typeface="Arial" panose="020B0604020202020204" pitchFamily="34" charset="0"/>
                          <a:ea typeface="Arial"/>
                          <a:cs typeface="Arial" panose="020B0604020202020204" pitchFamily="34" charset="0"/>
                          <a:sym typeface="Arial"/>
                        </a:rPr>
                        <a:t>of AI and IOT(integrates with </a:t>
                      </a:r>
                      <a:r>
                        <a:rPr lang="en-US" sz="1400" b="0" u="none" strike="noStrike" cap="none" dirty="0" err="1">
                          <a:solidFill>
                            <a:schemeClr val="dk1"/>
                          </a:solidFill>
                          <a:latin typeface="Arial" panose="020B0604020202020204" pitchFamily="34" charset="0"/>
                          <a:ea typeface="Arial"/>
                          <a:cs typeface="Arial" panose="020B0604020202020204" pitchFamily="34" charset="0"/>
                          <a:sym typeface="Arial"/>
                        </a:rPr>
                        <a:t>Telcom</a:t>
                      </a:r>
                      <a:r>
                        <a:rPr lang="en-US" sz="1400" b="0" u="none" strike="noStrike" cap="none" dirty="0">
                          <a:solidFill>
                            <a:schemeClr val="dk1"/>
                          </a:solidFill>
                          <a:latin typeface="Arial" panose="020B0604020202020204" pitchFamily="34" charset="0"/>
                          <a:ea typeface="Arial"/>
                          <a:cs typeface="Arial" panose="020B0604020202020204" pitchFamily="34" charset="0"/>
                          <a:sym typeface="Arial"/>
                        </a:rPr>
                        <a:t> 5G</a:t>
                      </a:r>
                      <a:r>
                        <a:rPr lang="en-US" sz="1400" b="0" u="none" strike="noStrike" cap="none" dirty="0" smtClean="0">
                          <a:solidFill>
                            <a:schemeClr val="dk1"/>
                          </a:solidFill>
                          <a:latin typeface="Arial" panose="020B0604020202020204" pitchFamily="34" charset="0"/>
                          <a:ea typeface="Arial"/>
                          <a:cs typeface="Arial" panose="020B0604020202020204" pitchFamily="34" charset="0"/>
                          <a:sym typeface="Arial"/>
                        </a:rPr>
                        <a:t>) …….</a:t>
                      </a:r>
                      <a:endParaRPr lang="en-US" altLang="zh-TW" sz="1400" b="0" u="none" strike="noStrike" cap="none" dirty="0" smtClean="0">
                        <a:solidFill>
                          <a:schemeClr val="dk1"/>
                        </a:solidFill>
                        <a:latin typeface="Arial" panose="020B0604020202020204" pitchFamily="34" charset="0"/>
                        <a:ea typeface="Arial"/>
                        <a:cs typeface="Arial" panose="020B0604020202020204" pitchFamily="34" charset="0"/>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lt1"/>
                    </a:solidFill>
                  </a:tcPr>
                </a:tc>
              </a:tr>
              <a:tr h="648075">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1600" b="1" u="none" strike="noStrike" cap="none">
                          <a:solidFill>
                            <a:schemeClr val="dk1"/>
                          </a:solidFill>
                          <a:latin typeface="Arial" panose="020B0604020202020204" pitchFamily="34" charset="0"/>
                          <a:ea typeface="Microsoft JhengHei"/>
                          <a:cs typeface="Arial" panose="020B0604020202020204" pitchFamily="34" charset="0"/>
                          <a:sym typeface="Microsoft JhengHei"/>
                        </a:rPr>
                        <a:t>GIS</a:t>
                      </a:r>
                      <a:endParaRPr sz="1600" b="1" u="none" strike="noStrike" cap="none">
                        <a:solidFill>
                          <a:schemeClr val="dk1"/>
                        </a:solidFill>
                        <a:latin typeface="Arial" panose="020B0604020202020204" pitchFamily="34" charset="0"/>
                        <a:ea typeface="Microsoft JhengHei"/>
                        <a:cs typeface="Arial" panose="020B0604020202020204" pitchFamily="34" charset="0"/>
                        <a:sym typeface="Microsoft JhengHei"/>
                      </a:endParaRPr>
                    </a:p>
                  </a:txBody>
                  <a:tcPr marL="9450" marR="9450" marT="9525" marB="0" anchor="ctr">
                    <a:lnL w="12700" cap="flat" cmpd="sng">
                      <a:solidFill>
                        <a:schemeClr val="accen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a:txBody>
                    <a:bodyPr/>
                    <a:lstStyle/>
                    <a:p>
                      <a:pPr marL="0" marR="0" lvl="0" indent="0" algn="l" rtl="0">
                        <a:lnSpc>
                          <a:spcPct val="100000"/>
                        </a:lnSpc>
                        <a:spcBef>
                          <a:spcPts val="0"/>
                        </a:spcBef>
                        <a:spcAft>
                          <a:spcPts val="0"/>
                        </a:spcAft>
                        <a:buClr>
                          <a:schemeClr val="dk1"/>
                        </a:buClr>
                        <a:buSzPts val="1600"/>
                        <a:buFont typeface="Arial"/>
                        <a:buNone/>
                      </a:pPr>
                      <a:r>
                        <a:rPr kumimoji="0" lang="en-US" sz="1400" b="0" i="0" u="none" strike="noStrike" cap="none" normalizeH="0" baseline="0" dirty="0" err="1">
                          <a:ln>
                            <a:noFill/>
                          </a:ln>
                          <a:solidFill>
                            <a:schemeClr val="tx1"/>
                          </a:solidFill>
                          <a:effectLst/>
                          <a:latin typeface="Arial" pitchFamily="34" charset="0"/>
                          <a:ea typeface="微軟正黑體" pitchFamily="34" charset="-120"/>
                          <a:cs typeface="Arial" panose="020B0604020202020204" pitchFamily="34" charset="0"/>
                          <a:sym typeface="Microsoft JhengHei"/>
                        </a:rPr>
                        <a:t>Spatio</a:t>
                      </a:r>
                      <a:r>
                        <a:rPr kumimoji="0" lang="en-US" sz="1400" b="0" i="0" u="none" strike="noStrike" cap="none" normalizeH="0" baseline="0" dirty="0">
                          <a:ln>
                            <a:noFill/>
                          </a:ln>
                          <a:solidFill>
                            <a:schemeClr val="tx1"/>
                          </a:solidFill>
                          <a:effectLst/>
                          <a:latin typeface="Arial" pitchFamily="34" charset="0"/>
                          <a:ea typeface="微軟正黑體" pitchFamily="34" charset="-120"/>
                          <a:cs typeface="Arial" panose="020B0604020202020204" pitchFamily="34" charset="0"/>
                          <a:sym typeface="Microsoft JhengHei"/>
                        </a:rPr>
                        <a:t>-temporal big data analytics in GIS integrated application</a:t>
                      </a:r>
                      <a:endParaRPr kumimoji="0" sz="1400" b="0" i="0" u="none" strike="noStrike" cap="none" normalizeH="0" baseline="0" dirty="0">
                        <a:ln>
                          <a:noFill/>
                        </a:ln>
                        <a:solidFill>
                          <a:schemeClr val="tx1"/>
                        </a:solidFill>
                        <a:effectLst/>
                        <a:latin typeface="Arial" pitchFamily="34" charset="0"/>
                        <a:ea typeface="微軟正黑體" pitchFamily="34" charset="-120"/>
                        <a:cs typeface="Arial" panose="020B0604020202020204" pitchFamily="34" charset="0"/>
                        <a:sym typeface="Microsoft JhengHei"/>
                      </a:endParaRPr>
                    </a:p>
                  </a:txBody>
                  <a:tcPr marL="9450" marR="180000"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a:txBody>
                    <a:bodyPr/>
                    <a:lstStyle/>
                    <a:p>
                      <a:pPr marL="179999" marR="0" lvl="0" indent="-179999" algn="just" rtl="0">
                        <a:lnSpc>
                          <a:spcPct val="100000"/>
                        </a:lnSpc>
                        <a:spcBef>
                          <a:spcPts val="0"/>
                        </a:spcBef>
                        <a:spcAft>
                          <a:spcPts val="0"/>
                        </a:spcAft>
                        <a:buClr>
                          <a:srgbClr val="000000"/>
                        </a:buClr>
                        <a:buSzPts val="1400"/>
                        <a:buFont typeface="Arial"/>
                        <a:buChar char="•"/>
                      </a:pPr>
                      <a:r>
                        <a:rPr lang="en-US" sz="1400" b="0" i="0" u="none" strike="noStrike" cap="none" dirty="0">
                          <a:solidFill>
                            <a:srgbClr val="000000"/>
                          </a:solidFill>
                          <a:latin typeface="Arial" panose="020B0604020202020204" pitchFamily="34" charset="0"/>
                          <a:ea typeface="Arial"/>
                          <a:cs typeface="Arial" panose="020B0604020202020204" pitchFamily="34" charset="0"/>
                          <a:sym typeface="Arial"/>
                        </a:rPr>
                        <a:t>3D GIS (GIS+BIM, 5G Site Analysis)</a:t>
                      </a:r>
                      <a:endParaRPr dirty="0">
                        <a:latin typeface="Arial" panose="020B0604020202020204" pitchFamily="34" charset="0"/>
                        <a:cs typeface="Arial" panose="020B0604020202020204" pitchFamily="34" charset="0"/>
                      </a:endParaRPr>
                    </a:p>
                    <a:p>
                      <a:pPr marL="179999" marR="0" lvl="0" indent="-179999" algn="just" rtl="0">
                        <a:lnSpc>
                          <a:spcPct val="100000"/>
                        </a:lnSpc>
                        <a:spcBef>
                          <a:spcPts val="0"/>
                        </a:spcBef>
                        <a:spcAft>
                          <a:spcPts val="0"/>
                        </a:spcAft>
                        <a:buClr>
                          <a:srgbClr val="000000"/>
                        </a:buClr>
                        <a:buSzPts val="1400"/>
                        <a:buFont typeface="Arial"/>
                        <a:buChar char="•"/>
                      </a:pPr>
                      <a:r>
                        <a:rPr lang="en-US" sz="1400" b="0" i="0" u="none" strike="noStrike" cap="none" dirty="0">
                          <a:solidFill>
                            <a:srgbClr val="000000"/>
                          </a:solidFill>
                          <a:latin typeface="Arial" panose="020B0604020202020204" pitchFamily="34" charset="0"/>
                          <a:ea typeface="Arial"/>
                          <a:cs typeface="Arial" panose="020B0604020202020204" pitchFamily="34" charset="0"/>
                          <a:sym typeface="Arial"/>
                        </a:rPr>
                        <a:t>DL / ML in GIS</a:t>
                      </a:r>
                      <a:endParaRPr dirty="0">
                        <a:latin typeface="Arial" panose="020B0604020202020204" pitchFamily="34" charset="0"/>
                        <a:cs typeface="Arial" panose="020B0604020202020204" pitchFamily="34" charset="0"/>
                      </a:endParaRPr>
                    </a:p>
                    <a:p>
                      <a:pPr marL="179999" marR="0" lvl="0" indent="-179999" algn="just" rtl="0">
                        <a:lnSpc>
                          <a:spcPct val="100000"/>
                        </a:lnSpc>
                        <a:spcBef>
                          <a:spcPts val="0"/>
                        </a:spcBef>
                        <a:spcAft>
                          <a:spcPts val="0"/>
                        </a:spcAft>
                        <a:buClr>
                          <a:srgbClr val="000000"/>
                        </a:buClr>
                        <a:buSzPts val="1400"/>
                        <a:buFont typeface="Arial"/>
                        <a:buChar char="•"/>
                      </a:pPr>
                      <a:r>
                        <a:rPr lang="en-US" sz="1400" b="0" i="0" u="none" strike="noStrike" cap="none" dirty="0">
                          <a:solidFill>
                            <a:srgbClr val="000000"/>
                          </a:solidFill>
                          <a:latin typeface="Arial" panose="020B0604020202020204" pitchFamily="34" charset="0"/>
                          <a:ea typeface="Arial"/>
                          <a:cs typeface="Arial" panose="020B0604020202020204" pitchFamily="34" charset="0"/>
                          <a:sym typeface="Arial"/>
                        </a:rPr>
                        <a:t>Spatial Big Data Science and Decision Support</a:t>
                      </a:r>
                      <a:endParaRPr sz="1400" b="0" i="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r>
            </a:tbl>
          </a:graphicData>
        </a:graphic>
      </p:graphicFrame>
      <p:sp>
        <p:nvSpPr>
          <p:cNvPr id="57804" name="Google Shape;57804;p218"/>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a:solidFill>
                  <a:srgbClr val="FFFFFF"/>
                </a:solidFill>
                <a:latin typeface="Arimo"/>
                <a:ea typeface="Arimo"/>
                <a:cs typeface="Arimo"/>
                <a:sym typeface="Arimo"/>
              </a:rPr>
              <a:t>23</a:t>
            </a:fld>
            <a:endParaRPr sz="900">
              <a:solidFill>
                <a:srgbClr val="FFFFFF"/>
              </a:solidFill>
              <a:latin typeface="Arimo"/>
              <a:ea typeface="Arimo"/>
              <a:cs typeface="Arimo"/>
              <a:sym typeface="Arimo"/>
            </a:endParaRPr>
          </a:p>
        </p:txBody>
      </p:sp>
      <p:sp>
        <p:nvSpPr>
          <p:cNvPr id="57805" name="Google Shape;57805;p218"/>
          <p:cNvSpPr txBox="1">
            <a:spLocks noGrp="1"/>
          </p:cNvSpPr>
          <p:nvPr>
            <p:ph type="title"/>
          </p:nvPr>
        </p:nvSpPr>
        <p:spPr>
          <a:xfrm>
            <a:off x="467544" y="188640"/>
            <a:ext cx="7428000" cy="648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effectLst>
                  <a:outerShdw blurRad="38100" dist="38100" dir="2700000" algn="tl">
                    <a:srgbClr val="C0C0C0"/>
                  </a:outerShdw>
                </a:effectLst>
              </a:rPr>
              <a:t>Core Business </a:t>
            </a:r>
            <a:r>
              <a:rPr lang="en-US" dirty="0" smtClean="0">
                <a:effectLst>
                  <a:outerShdw blurRad="38100" dist="38100" dir="2700000" algn="tl">
                    <a:srgbClr val="C0C0C0"/>
                  </a:outerShdw>
                </a:effectLst>
              </a:rPr>
              <a:t>In </a:t>
            </a:r>
            <a:r>
              <a:rPr lang="en-US" dirty="0">
                <a:effectLst>
                  <a:outerShdw blurRad="38100" dist="38100" dir="2700000" algn="tl">
                    <a:srgbClr val="C0C0C0"/>
                  </a:outerShdw>
                </a:effectLst>
              </a:rPr>
              <a:t>the Future</a:t>
            </a:r>
            <a:endParaRPr dirty="0">
              <a:solidFill>
                <a:srgbClr val="FF0000"/>
              </a:solidFill>
              <a:effectLst>
                <a:outerShdw blurRad="38100" dist="38100" dir="2700000" algn="tl">
                  <a:srgbClr val="C0C0C0"/>
                </a:outerShdw>
              </a:effectLst>
            </a:endParaRPr>
          </a:p>
        </p:txBody>
      </p:sp>
      <p:graphicFrame>
        <p:nvGraphicFramePr>
          <p:cNvPr id="57806" name="Google Shape;57806;p218"/>
          <p:cNvGraphicFramePr/>
          <p:nvPr>
            <p:extLst>
              <p:ext uri="{D42A27DB-BD31-4B8C-83A1-F6EECF244321}">
                <p14:modId xmlns:p14="http://schemas.microsoft.com/office/powerpoint/2010/main" val="4205825467"/>
              </p:ext>
            </p:extLst>
          </p:nvPr>
        </p:nvGraphicFramePr>
        <p:xfrm>
          <a:off x="322639" y="3069773"/>
          <a:ext cx="8587275" cy="1554490"/>
        </p:xfrm>
        <a:graphic>
          <a:graphicData uri="http://schemas.openxmlformats.org/drawingml/2006/table">
            <a:tbl>
              <a:tblPr>
                <a:noFill/>
                <a:tableStyleId>{2D39EC7D-DAD9-48B9-B2FA-73C9A9834841}</a:tableStyleId>
              </a:tblPr>
              <a:tblGrid>
                <a:gridCol w="1515575"/>
                <a:gridCol w="4038900"/>
                <a:gridCol w="3032800"/>
              </a:tblGrid>
              <a:tr h="1549852">
                <a:tc>
                  <a:txBody>
                    <a:bodyPr/>
                    <a:lstStyle/>
                    <a:p>
                      <a:pPr marL="0" marR="0" lvl="0" indent="0" algn="ctr" rtl="0">
                        <a:lnSpc>
                          <a:spcPct val="100000"/>
                        </a:lnSpc>
                        <a:spcBef>
                          <a:spcPts val="0"/>
                        </a:spcBef>
                        <a:spcAft>
                          <a:spcPts val="0"/>
                        </a:spcAft>
                        <a:buClr>
                          <a:srgbClr val="0032C8"/>
                        </a:buClr>
                        <a:buSzPts val="1400"/>
                        <a:buFont typeface="Arial"/>
                        <a:buNone/>
                      </a:pPr>
                      <a:r>
                        <a:rPr lang="en-US" sz="1600" b="1" i="0" u="none" strike="noStrike" cap="none" dirty="0">
                          <a:solidFill>
                            <a:srgbClr val="0032C8"/>
                          </a:solidFill>
                          <a:latin typeface="Arial"/>
                          <a:ea typeface="Arial"/>
                          <a:cs typeface="Arial"/>
                          <a:sym typeface="Arial"/>
                        </a:rPr>
                        <a:t>Media</a:t>
                      </a:r>
                      <a:endParaRPr sz="1600" b="1" i="0" u="none" strike="noStrike" cap="none" dirty="0">
                        <a:solidFill>
                          <a:srgbClr val="0032C8"/>
                        </a:solidFill>
                        <a:latin typeface="Arial"/>
                        <a:ea typeface="Arial"/>
                        <a:cs typeface="Arial"/>
                        <a:sym typeface="Arial"/>
                      </a:endParaRPr>
                    </a:p>
                  </a:txBody>
                  <a:tcPr marL="9450" marR="9450"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00">
                        <a:alpha val="56470"/>
                      </a:srgbClr>
                    </a:solid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rgbClr val="0032C8"/>
                          </a:solidFill>
                          <a:effectLst/>
                          <a:latin typeface="Arial" pitchFamily="34" charset="0"/>
                          <a:ea typeface="微軟正黑體" pitchFamily="34" charset="-120"/>
                        </a:rPr>
                        <a:t>UHD will be upgraded in broadcasters, </a:t>
                      </a:r>
                    </a:p>
                    <a:p>
                      <a:pPr marL="0" marR="0" lvl="0" indent="0" algn="just"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rgbClr val="0032C8"/>
                          </a:solidFill>
                          <a:effectLst/>
                          <a:latin typeface="Arial" pitchFamily="34" charset="0"/>
                          <a:ea typeface="微軟正黑體" pitchFamily="34" charset="-120"/>
                        </a:rPr>
                        <a:t>cable operators and CHT MOD.</a:t>
                      </a:r>
                    </a:p>
                    <a:p>
                      <a:pPr marL="0" marR="0" lvl="0" indent="0" algn="just"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rgbClr val="0032C8"/>
                          </a:solidFill>
                          <a:effectLst/>
                          <a:latin typeface="Arial" pitchFamily="34" charset="0"/>
                          <a:ea typeface="微軟正黑體" pitchFamily="34" charset="-120"/>
                        </a:rPr>
                        <a:t>Increasing demand for broadcasters</a:t>
                      </a:r>
                    </a:p>
                    <a:p>
                      <a:pPr marL="0" marR="0" lvl="0" indent="0" algn="just"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rgbClr val="0032C8"/>
                          </a:solidFill>
                          <a:effectLst/>
                          <a:latin typeface="Arial" pitchFamily="34" charset="0"/>
                          <a:ea typeface="微軟正黑體" pitchFamily="34" charset="-120"/>
                        </a:rPr>
                        <a:t>in infrastructure with IP embed.</a:t>
                      </a:r>
                      <a:endParaRPr kumimoji="0" lang="zh-TW" altLang="en-US" sz="1600" b="1" i="0" u="none" strike="noStrike" cap="none" normalizeH="0" baseline="0" dirty="0" smtClean="0">
                        <a:ln>
                          <a:noFill/>
                        </a:ln>
                        <a:solidFill>
                          <a:srgbClr val="0032C8"/>
                        </a:solidFill>
                        <a:effectLst/>
                        <a:latin typeface="Arial" pitchFamily="34" charset="0"/>
                        <a:ea typeface="微軟正黑體" pitchFamily="34" charset="-120"/>
                      </a:endParaRPr>
                    </a:p>
                  </a:txBody>
                  <a:tcPr marL="9450" marR="180000"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00">
                        <a:alpha val="54509"/>
                      </a:srgbClr>
                    </a:solidFill>
                  </a:tcPr>
                </a:tc>
                <a:tc>
                  <a:txBody>
                    <a:bodyPr/>
                    <a:lstStyle/>
                    <a:p>
                      <a:pPr marL="179999" marR="0" lvl="0" indent="-179999" algn="l" rtl="0">
                        <a:lnSpc>
                          <a:spcPct val="100000"/>
                        </a:lnSpc>
                        <a:spcBef>
                          <a:spcPts val="0"/>
                        </a:spcBef>
                        <a:spcAft>
                          <a:spcPts val="0"/>
                        </a:spcAft>
                        <a:buClr>
                          <a:srgbClr val="FF0000"/>
                        </a:buClr>
                        <a:buSzPts val="1400"/>
                        <a:buFont typeface="Arial"/>
                        <a:buChar char="•"/>
                      </a:pPr>
                      <a:r>
                        <a:rPr lang="en-US" sz="1600" b="1" u="none" strike="noStrike" cap="none" dirty="0">
                          <a:solidFill>
                            <a:srgbClr val="FF0000"/>
                          </a:solidFill>
                          <a:latin typeface="Arial"/>
                          <a:ea typeface="Arial"/>
                          <a:cs typeface="Arial"/>
                          <a:sym typeface="Arial"/>
                        </a:rPr>
                        <a:t>4K / UHD / Baseband over IP</a:t>
                      </a:r>
                      <a:endParaRPr sz="1600" b="1" u="none" strike="noStrike" cap="none" dirty="0">
                        <a:solidFill>
                          <a:srgbClr val="FF0000"/>
                        </a:solidFill>
                        <a:latin typeface="Arial"/>
                        <a:ea typeface="Arial"/>
                        <a:cs typeface="Arial"/>
                        <a:sym typeface="Arial"/>
                      </a:endParaRPr>
                    </a:p>
                    <a:p>
                      <a:pPr marL="179999" marR="0" lvl="0" indent="-179999" algn="l" rtl="0">
                        <a:lnSpc>
                          <a:spcPct val="100000"/>
                        </a:lnSpc>
                        <a:spcBef>
                          <a:spcPts val="0"/>
                        </a:spcBef>
                        <a:spcAft>
                          <a:spcPts val="0"/>
                        </a:spcAft>
                        <a:buClr>
                          <a:srgbClr val="FF0000"/>
                        </a:buClr>
                        <a:buSzPts val="1400"/>
                        <a:buFont typeface="Arial"/>
                        <a:buChar char="•"/>
                      </a:pPr>
                      <a:r>
                        <a:rPr lang="en-US" sz="1600" b="1" u="none" strike="noStrike" cap="none" dirty="0">
                          <a:solidFill>
                            <a:srgbClr val="FF0000"/>
                          </a:solidFill>
                          <a:latin typeface="Arial"/>
                          <a:ea typeface="Arial"/>
                          <a:cs typeface="Arial"/>
                          <a:sym typeface="Arial"/>
                        </a:rPr>
                        <a:t>OTT applications</a:t>
                      </a:r>
                      <a:endParaRPr sz="1600" b="1" u="none" strike="noStrike" cap="none" dirty="0">
                        <a:solidFill>
                          <a:srgbClr val="FF0000"/>
                        </a:solidFill>
                        <a:latin typeface="Arial"/>
                        <a:ea typeface="Arial"/>
                        <a:cs typeface="Arial"/>
                        <a:sym typeface="Arial"/>
                      </a:endParaRPr>
                    </a:p>
                    <a:p>
                      <a:pPr marL="179999" marR="0" lvl="0" indent="-179999" algn="l" rtl="0">
                        <a:lnSpc>
                          <a:spcPct val="100000"/>
                        </a:lnSpc>
                        <a:spcBef>
                          <a:spcPts val="0"/>
                        </a:spcBef>
                        <a:spcAft>
                          <a:spcPts val="0"/>
                        </a:spcAft>
                        <a:buClr>
                          <a:srgbClr val="FF0000"/>
                        </a:buClr>
                        <a:buSzPts val="1400"/>
                        <a:buFont typeface="Arial"/>
                        <a:buChar char="•"/>
                      </a:pPr>
                      <a:r>
                        <a:rPr lang="en-US" sz="1600" b="1" u="none" strike="noStrike" cap="none" dirty="0">
                          <a:solidFill>
                            <a:srgbClr val="FF0000"/>
                          </a:solidFill>
                        </a:rPr>
                        <a:t>AI in Media industry</a:t>
                      </a:r>
                      <a:endParaRPr sz="1600" b="1" i="0" u="none" strike="noStrike" cap="none" dirty="0">
                        <a:solidFill>
                          <a:srgbClr val="FF0000"/>
                        </a:solidFill>
                        <a:latin typeface="Arial"/>
                        <a:ea typeface="Arial"/>
                        <a:cs typeface="Arial"/>
                        <a:sym typeface="Arial"/>
                      </a:endParaRPr>
                    </a:p>
                    <a:p>
                      <a:pPr marL="179999" marR="0" lvl="0" indent="-91099" algn="l" rtl="0">
                        <a:lnSpc>
                          <a:spcPct val="100000"/>
                        </a:lnSpc>
                        <a:spcBef>
                          <a:spcPts val="0"/>
                        </a:spcBef>
                        <a:spcAft>
                          <a:spcPts val="0"/>
                        </a:spcAft>
                        <a:buClr>
                          <a:schemeClr val="dk1"/>
                        </a:buClr>
                        <a:buSzPts val="1400"/>
                        <a:buFont typeface="Arial"/>
                        <a:buNone/>
                      </a:pPr>
                      <a:endParaRPr sz="1600" b="1" u="none" strike="noStrike" cap="none" dirty="0">
                        <a:solidFill>
                          <a:srgbClr val="FF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endParaRPr sz="1600" b="1" u="none" strike="noStrike" cap="none" dirty="0">
                        <a:solidFill>
                          <a:srgbClr val="FF0000"/>
                        </a:solidFill>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00">
                        <a:alpha val="61570"/>
                      </a:srgbClr>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7810"/>
        <p:cNvGrpSpPr/>
        <p:nvPr/>
      </p:nvGrpSpPr>
      <p:grpSpPr>
        <a:xfrm>
          <a:off x="0" y="0"/>
          <a:ext cx="0" cy="0"/>
          <a:chOff x="0" y="0"/>
          <a:chExt cx="0" cy="0"/>
        </a:xfrm>
      </p:grpSpPr>
      <p:sp>
        <p:nvSpPr>
          <p:cNvPr id="57811" name="Google Shape;57811;p219"/>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t>24</a:t>
            </a:fld>
            <a:endParaRPr>
              <a:solidFill>
                <a:srgbClr val="FFFFFF"/>
              </a:solidFill>
            </a:endParaRPr>
          </a:p>
        </p:txBody>
      </p:sp>
      <p:sp>
        <p:nvSpPr>
          <p:cNvPr id="57812" name="Google Shape;57812;p219"/>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rgbClr val="FFFFFF"/>
                </a:solidFill>
              </a:rPr>
              <a:t>2019/12/8</a:t>
            </a:r>
            <a:endParaRPr>
              <a:solidFill>
                <a:srgbClr val="FFFFFF"/>
              </a:solidFill>
            </a:endParaRPr>
          </a:p>
        </p:txBody>
      </p:sp>
      <p:sp>
        <p:nvSpPr>
          <p:cNvPr id="57813" name="Google Shape;57813;p219"/>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UHD for Live production</a:t>
            </a:r>
            <a:endParaRPr dirty="0"/>
          </a:p>
        </p:txBody>
      </p:sp>
      <p:sp>
        <p:nvSpPr>
          <p:cNvPr id="57814" name="Google Shape;57814;p219"/>
          <p:cNvSpPr txBox="1">
            <a:spLocks noGrp="1"/>
          </p:cNvSpPr>
          <p:nvPr>
            <p:ph type="body" idx="4294967295"/>
          </p:nvPr>
        </p:nvSpPr>
        <p:spPr>
          <a:xfrm>
            <a:off x="323528" y="1187743"/>
            <a:ext cx="8182297" cy="5040300"/>
          </a:xfrm>
          <a:prstGeom prst="rect">
            <a:avLst/>
          </a:prstGeom>
          <a:noFill/>
          <a:ln>
            <a:noFill/>
          </a:ln>
        </p:spPr>
        <p:txBody>
          <a:bodyPr spcFirstLastPara="1" wrap="square" lIns="91425" tIns="45700" rIns="91425" bIns="45700" anchor="t" anchorCtr="0">
            <a:noAutofit/>
          </a:bodyPr>
          <a:lstStyle/>
          <a:p>
            <a:pPr marL="360000" lvl="0" indent="-360000" algn="l" rtl="0">
              <a:spcBef>
                <a:spcPts val="0"/>
              </a:spcBef>
              <a:spcAft>
                <a:spcPts val="0"/>
              </a:spcAft>
              <a:buSzPts val="2400"/>
              <a:buChar char="•"/>
            </a:pPr>
            <a:r>
              <a:rPr lang="en-US" sz="2400" b="0" dirty="0">
                <a:solidFill>
                  <a:schemeClr val="dk1"/>
                </a:solidFill>
                <a:latin typeface="Arial"/>
                <a:ea typeface="Arial"/>
                <a:cs typeface="Arial"/>
                <a:sym typeface="Arial"/>
              </a:rPr>
              <a:t>Broadcasters, cable operators and CHT MOD will </a:t>
            </a:r>
            <a:r>
              <a:rPr lang="en-US" sz="2400" b="0" dirty="0" smtClean="0">
                <a:solidFill>
                  <a:schemeClr val="dk1"/>
                </a:solidFill>
                <a:latin typeface="Arial"/>
                <a:ea typeface="Arial"/>
                <a:cs typeface="Arial"/>
                <a:sym typeface="Arial"/>
              </a:rPr>
              <a:t>upgrade </a:t>
            </a:r>
            <a:r>
              <a:rPr lang="en-US" sz="2400" b="0" dirty="0">
                <a:solidFill>
                  <a:schemeClr val="dk1"/>
                </a:solidFill>
                <a:latin typeface="Arial"/>
                <a:ea typeface="Arial"/>
                <a:cs typeface="Arial"/>
                <a:sym typeface="Arial"/>
              </a:rPr>
              <a:t>their infrastructure to broadcast </a:t>
            </a:r>
            <a:r>
              <a:rPr lang="en-US" sz="2400" b="0" dirty="0" smtClean="0">
                <a:solidFill>
                  <a:schemeClr val="dk1"/>
                </a:solidFill>
                <a:latin typeface="Arial"/>
                <a:ea typeface="Arial"/>
                <a:cs typeface="Arial"/>
                <a:sym typeface="Arial"/>
              </a:rPr>
              <a:t>UHD </a:t>
            </a:r>
            <a:r>
              <a:rPr lang="en-US" sz="2400" b="0" dirty="0">
                <a:solidFill>
                  <a:schemeClr val="dk1"/>
                </a:solidFill>
                <a:latin typeface="Arial"/>
                <a:ea typeface="Arial"/>
                <a:cs typeface="Arial"/>
                <a:sym typeface="Arial"/>
              </a:rPr>
              <a:t>format </a:t>
            </a:r>
            <a:r>
              <a:rPr lang="en-US" sz="2400" b="0" dirty="0" smtClean="0">
                <a:solidFill>
                  <a:schemeClr val="dk1"/>
                </a:solidFill>
                <a:latin typeface="Arial"/>
                <a:ea typeface="Arial"/>
                <a:cs typeface="Arial"/>
                <a:sym typeface="Arial"/>
              </a:rPr>
              <a:t>for </a:t>
            </a:r>
            <a:r>
              <a:rPr lang="en-US" sz="2400" b="0" dirty="0">
                <a:solidFill>
                  <a:schemeClr val="dk1"/>
                </a:solidFill>
                <a:latin typeface="Arial"/>
                <a:ea typeface="Arial"/>
                <a:cs typeface="Arial"/>
                <a:sym typeface="Arial"/>
              </a:rPr>
              <a:t>UHD sources; for example, 2020 Tokyo </a:t>
            </a:r>
            <a:r>
              <a:rPr lang="en-US" sz="2400" b="0" dirty="0" smtClean="0">
                <a:solidFill>
                  <a:schemeClr val="dk1"/>
                </a:solidFill>
                <a:latin typeface="Arial"/>
                <a:ea typeface="Arial"/>
                <a:cs typeface="Arial"/>
                <a:sym typeface="Arial"/>
              </a:rPr>
              <a:t>Olympic.</a:t>
            </a:r>
            <a:endParaRPr sz="2400" b="0" dirty="0"/>
          </a:p>
          <a:p>
            <a:pPr marL="360000" lvl="0" indent="-360000" algn="l" rtl="0">
              <a:spcBef>
                <a:spcPts val="600"/>
              </a:spcBef>
              <a:spcAft>
                <a:spcPts val="0"/>
              </a:spcAft>
              <a:buSzPts val="2400"/>
              <a:buChar char="•"/>
            </a:pPr>
            <a:r>
              <a:rPr lang="en-US" sz="2400" b="0" dirty="0"/>
              <a:t>Most of the equipment in the </a:t>
            </a:r>
            <a:r>
              <a:rPr lang="en-US" sz="2400" b="0" dirty="0" smtClean="0"/>
              <a:t>eco </a:t>
            </a:r>
            <a:r>
              <a:rPr lang="en-US" sz="2400" b="0" dirty="0"/>
              <a:t>system </a:t>
            </a:r>
            <a:r>
              <a:rPr lang="en-US" sz="2400" b="0" dirty="0" smtClean="0"/>
              <a:t>have </a:t>
            </a:r>
            <a:r>
              <a:rPr lang="en-US" sz="2400" b="0" dirty="0"/>
              <a:t>to be </a:t>
            </a:r>
            <a:r>
              <a:rPr lang="en-US" sz="2400" b="0" dirty="0" smtClean="0"/>
              <a:t>upgraded, </a:t>
            </a:r>
            <a:r>
              <a:rPr lang="en-US" sz="2400" b="0" dirty="0"/>
              <a:t>including encoder, IRD, baseband, </a:t>
            </a:r>
            <a:r>
              <a:rPr lang="en-US" sz="2400" b="0" dirty="0" smtClean="0"/>
              <a:t>ingest and </a:t>
            </a:r>
            <a:r>
              <a:rPr lang="en-US" sz="2400" b="0" dirty="0"/>
              <a:t>playout </a:t>
            </a:r>
            <a:r>
              <a:rPr lang="en-US" sz="2400" b="0" dirty="0" smtClean="0"/>
              <a:t>systems.</a:t>
            </a:r>
            <a:endParaRPr sz="2400" b="0" dirty="0"/>
          </a:p>
        </p:txBody>
      </p:sp>
      <p:pic>
        <p:nvPicPr>
          <p:cNvPr id="57815" name="Google Shape;57815;p219"/>
          <p:cNvPicPr preferRelativeResize="0"/>
          <p:nvPr/>
        </p:nvPicPr>
        <p:blipFill rotWithShape="1">
          <a:blip r:embed="rId3">
            <a:alphaModFix/>
          </a:blip>
          <a:srcRect/>
          <a:stretch/>
        </p:blipFill>
        <p:spPr>
          <a:xfrm>
            <a:off x="1556023" y="3672106"/>
            <a:ext cx="5544616" cy="2772308"/>
          </a:xfrm>
          <a:prstGeom prst="rect">
            <a:avLst/>
          </a:prstGeom>
          <a:noFill/>
          <a:ln>
            <a:noFill/>
          </a:ln>
        </p:spPr>
      </p:pic>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7819"/>
        <p:cNvGrpSpPr/>
        <p:nvPr/>
      </p:nvGrpSpPr>
      <p:grpSpPr>
        <a:xfrm>
          <a:off x="0" y="0"/>
          <a:ext cx="0" cy="0"/>
          <a:chOff x="0" y="0"/>
          <a:chExt cx="0" cy="0"/>
        </a:xfrm>
      </p:grpSpPr>
      <p:sp>
        <p:nvSpPr>
          <p:cNvPr id="57820" name="Google Shape;57820;p220"/>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t>25</a:t>
            </a:fld>
            <a:endParaRPr>
              <a:solidFill>
                <a:srgbClr val="FFFFFF"/>
              </a:solidFill>
            </a:endParaRPr>
          </a:p>
        </p:txBody>
      </p:sp>
      <p:sp>
        <p:nvSpPr>
          <p:cNvPr id="57821" name="Google Shape;57821;p220"/>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rgbClr val="FFFFFF"/>
                </a:solidFill>
              </a:rPr>
              <a:t>2019/12/8</a:t>
            </a:r>
            <a:endParaRPr>
              <a:solidFill>
                <a:srgbClr val="FFFFFF"/>
              </a:solidFill>
            </a:endParaRPr>
          </a:p>
        </p:txBody>
      </p:sp>
      <p:sp>
        <p:nvSpPr>
          <p:cNvPr id="57822" name="Google Shape;57822;p220"/>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Media New Technologies</a:t>
            </a:r>
            <a:endParaRPr/>
          </a:p>
        </p:txBody>
      </p:sp>
      <p:sp>
        <p:nvSpPr>
          <p:cNvPr id="57823" name="Google Shape;57823;p220"/>
          <p:cNvSpPr txBox="1">
            <a:spLocks noGrp="1"/>
          </p:cNvSpPr>
          <p:nvPr>
            <p:ph type="body" idx="4294967295"/>
          </p:nvPr>
        </p:nvSpPr>
        <p:spPr>
          <a:xfrm>
            <a:off x="395536" y="1124745"/>
            <a:ext cx="7884900" cy="5175900"/>
          </a:xfrm>
          <a:prstGeom prst="rect">
            <a:avLst/>
          </a:prstGeom>
          <a:noFill/>
          <a:ln>
            <a:noFill/>
          </a:ln>
        </p:spPr>
        <p:txBody>
          <a:bodyPr spcFirstLastPara="1" wrap="square" lIns="91425" tIns="45700" rIns="91425" bIns="45700" anchor="t" anchorCtr="0">
            <a:noAutofit/>
          </a:bodyPr>
          <a:lstStyle/>
          <a:p>
            <a:r>
              <a:rPr lang="en-US" altLang="zh-TW" sz="2400" b="0" dirty="0"/>
              <a:t>UHD and baseband over IP are the 2 most important media new technologies; </a:t>
            </a:r>
          </a:p>
          <a:p>
            <a:pPr lvl="1">
              <a:buFont typeface="Wingdings" panose="05000000000000000000" pitchFamily="2" charset="2"/>
              <a:buChar char="Ø"/>
            </a:pPr>
            <a:r>
              <a:rPr lang="en-US" altLang="zh-TW" sz="2000" dirty="0">
                <a:solidFill>
                  <a:schemeClr val="bg1">
                    <a:lumMod val="50000"/>
                  </a:schemeClr>
                </a:solidFill>
              </a:rPr>
              <a:t>Tokyo Olympic will provide UHD signal which is already speed up the implementation for UHD. </a:t>
            </a:r>
          </a:p>
          <a:p>
            <a:pPr lvl="1">
              <a:buFont typeface="Wingdings" panose="05000000000000000000" pitchFamily="2" charset="2"/>
              <a:buChar char="Ø"/>
            </a:pPr>
            <a:r>
              <a:rPr lang="en-US" altLang="zh-TW" sz="2000" dirty="0">
                <a:solidFill>
                  <a:schemeClr val="bg1">
                    <a:lumMod val="50000"/>
                  </a:schemeClr>
                </a:solidFill>
              </a:rPr>
              <a:t>Some of the broadcasters are taking lead to use baseband over IP as the infrastructure in their new buildings plan. </a:t>
            </a:r>
          </a:p>
          <a:p>
            <a:r>
              <a:rPr lang="en-US" altLang="zh-TW" sz="2400" b="0" dirty="0"/>
              <a:t>Using facial and speech recognition AI engines to create time-based metadata can save tremendous amount  of time of </a:t>
            </a:r>
            <a:r>
              <a:rPr lang="en-US" altLang="zh-TW" sz="2400" b="0" dirty="0" err="1"/>
              <a:t>ecitors</a:t>
            </a:r>
            <a:r>
              <a:rPr lang="en-US" altLang="zh-TW" sz="2400" b="0" dirty="0"/>
              <a:t> in locating the materials needed so that to improved the production efficiency. To produce more with less.</a:t>
            </a:r>
            <a:endParaRPr lang="zh-TW" altLang="en-US" sz="2400" b="0" dirty="0"/>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7827"/>
        <p:cNvGrpSpPr/>
        <p:nvPr/>
      </p:nvGrpSpPr>
      <p:grpSpPr>
        <a:xfrm>
          <a:off x="0" y="0"/>
          <a:ext cx="0" cy="0"/>
          <a:chOff x="0" y="0"/>
          <a:chExt cx="0" cy="0"/>
        </a:xfrm>
      </p:grpSpPr>
      <p:graphicFrame>
        <p:nvGraphicFramePr>
          <p:cNvPr id="57828" name="Google Shape;57828;p221"/>
          <p:cNvGraphicFramePr/>
          <p:nvPr>
            <p:extLst>
              <p:ext uri="{D42A27DB-BD31-4B8C-83A1-F6EECF244321}">
                <p14:modId xmlns:p14="http://schemas.microsoft.com/office/powerpoint/2010/main" val="2458884373"/>
              </p:ext>
            </p:extLst>
          </p:nvPr>
        </p:nvGraphicFramePr>
        <p:xfrm>
          <a:off x="323528" y="1196752"/>
          <a:ext cx="8586375" cy="5450675"/>
        </p:xfrm>
        <a:graphic>
          <a:graphicData uri="http://schemas.openxmlformats.org/drawingml/2006/table">
            <a:tbl>
              <a:tblPr>
                <a:noFill/>
                <a:tableStyleId>{2D39EC7D-DAD9-48B9-B2FA-73C9A9834841}</a:tableStyleId>
              </a:tblPr>
              <a:tblGrid>
                <a:gridCol w="1457600"/>
                <a:gridCol w="3639958"/>
                <a:gridCol w="3488817"/>
              </a:tblGrid>
              <a:tr h="366918">
                <a:tc>
                  <a:txBody>
                    <a:bodyPr/>
                    <a:lstStyle/>
                    <a:p>
                      <a:pPr marL="0" marR="0" lvl="0" indent="0" algn="ctr" rtl="0">
                        <a:lnSpc>
                          <a:spcPct val="100000"/>
                        </a:lnSpc>
                        <a:spcBef>
                          <a:spcPts val="0"/>
                        </a:spcBef>
                        <a:spcAft>
                          <a:spcPts val="0"/>
                        </a:spcAft>
                        <a:buClr>
                          <a:schemeClr val="lt1"/>
                        </a:buClr>
                        <a:buSzPts val="1600"/>
                        <a:buFont typeface="Microsoft JhengHei"/>
                        <a:buNone/>
                      </a:pPr>
                      <a:r>
                        <a:rPr lang="en-US" sz="1600" b="1" i="0" u="none" strike="noStrike" cap="none" dirty="0">
                          <a:solidFill>
                            <a:schemeClr val="lt1"/>
                          </a:solidFill>
                          <a:latin typeface="Arial" panose="020B0604020202020204" pitchFamily="34" charset="0"/>
                          <a:ea typeface="Microsoft JhengHei"/>
                          <a:cs typeface="Arial" panose="020B0604020202020204" pitchFamily="34" charset="0"/>
                          <a:sym typeface="Microsoft JhengHei"/>
                        </a:rPr>
                        <a:t>Department</a:t>
                      </a:r>
                      <a:endParaRPr dirty="0">
                        <a:latin typeface="Arial" panose="020B0604020202020204" pitchFamily="34" charset="0"/>
                        <a:cs typeface="Arial" panose="020B0604020202020204" pitchFamily="34" charset="0"/>
                      </a:endParaRPr>
                    </a:p>
                  </a:txBody>
                  <a:tcPr marL="91450" marR="91450" marT="45725" marB="45725" anchor="ctr">
                    <a:lnL w="12700" cap="flat" cmpd="sng">
                      <a:solidFill>
                        <a:schemeClr val="accen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chemeClr val="lt1"/>
                        </a:buClr>
                        <a:buSzPts val="1600"/>
                        <a:buFont typeface="Arial"/>
                        <a:buNone/>
                      </a:pPr>
                      <a:r>
                        <a:rPr lang="en-US" sz="1600" b="1" i="0" u="none" strike="noStrike" cap="none" dirty="0">
                          <a:solidFill>
                            <a:schemeClr val="lt1"/>
                          </a:solidFill>
                          <a:latin typeface="Arial" panose="020B0604020202020204" pitchFamily="34" charset="0"/>
                          <a:ea typeface="Arial"/>
                          <a:cs typeface="Arial" panose="020B0604020202020204" pitchFamily="34" charset="0"/>
                          <a:sym typeface="Arial"/>
                        </a:rPr>
                        <a:t>Market</a:t>
                      </a:r>
                      <a:endParaRPr sz="1600" b="1" i="0" u="none" strike="noStrike" cap="none" dirty="0">
                        <a:solidFill>
                          <a:schemeClr val="lt1"/>
                        </a:solidFill>
                        <a:latin typeface="Arial" panose="020B0604020202020204" pitchFamily="34" charset="0"/>
                        <a:ea typeface="Arial"/>
                        <a:cs typeface="Arial" panose="020B0604020202020204" pitchFamily="34" charset="0"/>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chemeClr val="lt1"/>
                        </a:buClr>
                        <a:buSzPts val="1600"/>
                        <a:buFont typeface="Arial"/>
                        <a:buNone/>
                      </a:pPr>
                      <a:r>
                        <a:rPr lang="en-US" sz="1600" b="1" i="0" u="none" strike="noStrike" cap="none">
                          <a:solidFill>
                            <a:schemeClr val="lt1"/>
                          </a:solidFill>
                          <a:latin typeface="Arial" panose="020B0604020202020204" pitchFamily="34" charset="0"/>
                          <a:ea typeface="Arial"/>
                          <a:cs typeface="Arial" panose="020B0604020202020204" pitchFamily="34" charset="0"/>
                          <a:sym typeface="Arial"/>
                        </a:rPr>
                        <a:t>Solution and Product</a:t>
                      </a:r>
                      <a:endParaRPr sz="1600" b="1" i="0" u="none" strike="noStrike" cap="none">
                        <a:solidFill>
                          <a:schemeClr val="lt1"/>
                        </a:solidFill>
                        <a:latin typeface="Arial" panose="020B0604020202020204" pitchFamily="34" charset="0"/>
                        <a:ea typeface="Arial"/>
                        <a:cs typeface="Arial" panose="020B0604020202020204" pitchFamily="34" charset="0"/>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accent1"/>
                    </a:solidFill>
                  </a:tcPr>
                </a:tc>
              </a:tr>
              <a:tr h="1124069">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1600" b="1" i="0" u="none" strike="noStrike" cap="none" dirty="0">
                          <a:solidFill>
                            <a:schemeClr val="dk1"/>
                          </a:solidFill>
                          <a:latin typeface="Arial" panose="020B0604020202020204" pitchFamily="34" charset="0"/>
                          <a:ea typeface="Microsoft JhengHei"/>
                          <a:cs typeface="Arial" panose="020B0604020202020204" pitchFamily="34" charset="0"/>
                          <a:sym typeface="Microsoft JhengHei"/>
                        </a:rPr>
                        <a:t>Telecom and Broadband </a:t>
                      </a:r>
                      <a:endParaRPr sz="1600" b="1" i="0" u="none" strike="noStrike" cap="none" dirty="0">
                        <a:solidFill>
                          <a:schemeClr val="dk1"/>
                        </a:solidFill>
                        <a:latin typeface="Arial" panose="020B0604020202020204" pitchFamily="34" charset="0"/>
                        <a:ea typeface="Microsoft JhengHei"/>
                        <a:cs typeface="Arial" panose="020B0604020202020204" pitchFamily="34" charset="0"/>
                        <a:sym typeface="Microsoft JhengHei"/>
                      </a:endParaRPr>
                    </a:p>
                  </a:txBody>
                  <a:tcPr marL="9450" marR="9450" marT="9525" marB="0" anchor="ctr">
                    <a:lnL w="12700" cap="flat" cmpd="sng">
                      <a:solidFill>
                        <a:schemeClr val="accen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a:txBody>
                    <a:bodyPr/>
                    <a:lstStyle/>
                    <a:p>
                      <a:pPr marL="0" marR="0" lvl="0" indent="0" algn="l" rtl="0">
                        <a:lnSpc>
                          <a:spcPct val="100000"/>
                        </a:lnSpc>
                        <a:spcBef>
                          <a:spcPts val="0"/>
                        </a:spcBef>
                        <a:spcAft>
                          <a:spcPts val="0"/>
                        </a:spcAft>
                        <a:buClr>
                          <a:schemeClr val="dk1"/>
                        </a:buClr>
                        <a:buSzPts val="1600"/>
                        <a:buFont typeface="Arial"/>
                        <a:buNone/>
                      </a:pPr>
                      <a:r>
                        <a:rPr kumimoji="0" lang="en-US" altLang="zh-TW" sz="1400" b="0" i="0" u="none" strike="noStrike" cap="none" normalizeH="0" baseline="0" dirty="0" smtClean="0">
                          <a:ln>
                            <a:noFill/>
                          </a:ln>
                          <a:solidFill>
                            <a:schemeClr val="tx1"/>
                          </a:solidFill>
                          <a:effectLst/>
                          <a:latin typeface="Arial" pitchFamily="34" charset="0"/>
                          <a:ea typeface="微軟正黑體" pitchFamily="34" charset="-120"/>
                          <a:cs typeface="Arial" panose="020B0604020202020204" pitchFamily="34" charset="0"/>
                        </a:rPr>
                        <a:t>Strong demand on high-speed optical backbone in 5G era. ………</a:t>
                      </a:r>
                      <a:endParaRPr sz="1400" dirty="0">
                        <a:latin typeface="Arial" panose="020B0604020202020204" pitchFamily="34" charset="0"/>
                        <a:ea typeface="微軟正黑體" panose="020B0604030504040204" pitchFamily="34" charset="-120"/>
                        <a:cs typeface="Arial" panose="020B0604020202020204" pitchFamily="34" charset="0"/>
                      </a:endParaRPr>
                    </a:p>
                  </a:txBody>
                  <a:tcPr marL="9450" marR="180000"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a:txBody>
                    <a:bodyPr/>
                    <a:lstStyle/>
                    <a:p>
                      <a:pPr marL="179999" marR="0" lvl="0" indent="-179999" algn="l" rtl="0">
                        <a:lnSpc>
                          <a:spcPct val="100000"/>
                        </a:lnSpc>
                        <a:spcBef>
                          <a:spcPts val="0"/>
                        </a:spcBef>
                        <a:spcAft>
                          <a:spcPts val="0"/>
                        </a:spcAft>
                        <a:buClr>
                          <a:schemeClr val="dk1"/>
                        </a:buClr>
                        <a:buSzPts val="1300"/>
                        <a:buFont typeface="Arial"/>
                        <a:buChar char="•"/>
                      </a:pP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IP Transport / SDN / NFV/ Telecom Cloud/ </a:t>
                      </a:r>
                      <a:r>
                        <a:rPr lang="en-US" sz="1400" b="0" i="0" u="none" strike="noStrike" cap="none" dirty="0" err="1">
                          <a:solidFill>
                            <a:schemeClr val="dk1"/>
                          </a:solidFill>
                          <a:latin typeface="Arial" panose="020B0604020202020204" pitchFamily="34" charset="0"/>
                          <a:ea typeface="Arial"/>
                          <a:cs typeface="Arial" panose="020B0604020202020204" pitchFamily="34" charset="0"/>
                          <a:sym typeface="Arial"/>
                        </a:rPr>
                        <a:t>AIoT</a:t>
                      </a: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 / Big Data Analytics/ OSS/BSS</a:t>
                      </a:r>
                      <a:endParaRPr sz="1400" dirty="0">
                        <a:latin typeface="Arial" panose="020B0604020202020204" pitchFamily="34" charset="0"/>
                        <a:cs typeface="Arial" panose="020B0604020202020204" pitchFamily="34" charset="0"/>
                      </a:endParaRPr>
                    </a:p>
                    <a:p>
                      <a:pPr marL="179999" marR="0" lvl="0" indent="-179999" algn="l" rtl="0">
                        <a:lnSpc>
                          <a:spcPct val="100000"/>
                        </a:lnSpc>
                        <a:spcBef>
                          <a:spcPts val="0"/>
                        </a:spcBef>
                        <a:spcAft>
                          <a:spcPts val="0"/>
                        </a:spcAft>
                        <a:buClr>
                          <a:schemeClr val="dk1"/>
                        </a:buClr>
                        <a:buSzPts val="1300"/>
                        <a:buFont typeface="Arial"/>
                        <a:buChar char="•"/>
                      </a:pP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5G Transport /………….</a:t>
                      </a:r>
                      <a:endParaRPr sz="1400" b="0" i="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r>
              <a:tr h="790648">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1600" b="1" u="none" strike="noStrike" cap="none" dirty="0">
                          <a:solidFill>
                            <a:schemeClr val="dk1"/>
                          </a:solidFill>
                          <a:latin typeface="Arial" panose="020B0604020202020204" pitchFamily="34" charset="0"/>
                          <a:ea typeface="Microsoft JhengHei"/>
                          <a:cs typeface="Arial" panose="020B0604020202020204" pitchFamily="34" charset="0"/>
                          <a:sym typeface="Microsoft JhengHei"/>
                        </a:rPr>
                        <a:t>Mobile Network</a:t>
                      </a:r>
                      <a:endParaRPr sz="1600" b="1" u="none" strike="noStrike" cap="none" dirty="0">
                        <a:solidFill>
                          <a:schemeClr val="dk1"/>
                        </a:solidFill>
                        <a:latin typeface="Arial" panose="020B0604020202020204" pitchFamily="34" charset="0"/>
                        <a:ea typeface="Microsoft JhengHei"/>
                        <a:cs typeface="Arial" panose="020B0604020202020204" pitchFamily="34" charset="0"/>
                        <a:sym typeface="Microsoft JhengHei"/>
                      </a:endParaRPr>
                    </a:p>
                  </a:txBody>
                  <a:tcPr marL="9450" marR="9450" marT="9525" marB="0" anchor="ctr">
                    <a:lnL w="12700" cap="flat" cmpd="sng">
                      <a:solidFill>
                        <a:schemeClr val="accen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600"/>
                        <a:buFont typeface="Arial"/>
                        <a:buNone/>
                      </a:pPr>
                      <a:r>
                        <a:rPr lang="en-US" sz="1400" b="0" i="0" u="none" strike="noStrike" cap="none" dirty="0" err="1">
                          <a:solidFill>
                            <a:schemeClr val="dk1"/>
                          </a:solidFill>
                          <a:latin typeface="Arial" panose="020B0604020202020204" pitchFamily="34" charset="0"/>
                          <a:ea typeface="微軟正黑體" panose="020B0604030504040204" pitchFamily="34" charset="-120"/>
                          <a:cs typeface="Arial" panose="020B0604020202020204" pitchFamily="34" charset="0"/>
                          <a:sym typeface="Arial"/>
                        </a:rPr>
                        <a:t>IoT</a:t>
                      </a:r>
                      <a:r>
                        <a:rPr lang="en-US" sz="1400" b="0" i="0" u="none" strike="noStrike" cap="none" dirty="0">
                          <a:solidFill>
                            <a:schemeClr val="dk1"/>
                          </a:solidFill>
                          <a:latin typeface="Arial" panose="020B0604020202020204" pitchFamily="34" charset="0"/>
                          <a:ea typeface="微軟正黑體" panose="020B0604030504040204" pitchFamily="34" charset="-120"/>
                          <a:cs typeface="Arial" panose="020B0604020202020204" pitchFamily="34" charset="0"/>
                          <a:sym typeface="Arial"/>
                        </a:rPr>
                        <a:t> ultra high speed wireless </a:t>
                      </a:r>
                      <a:r>
                        <a:rPr lang="en-US" sz="1400" b="0" i="0" u="none" strike="noStrike" cap="none" dirty="0" smtClean="0">
                          <a:solidFill>
                            <a:schemeClr val="dk1"/>
                          </a:solidFill>
                          <a:latin typeface="Arial" panose="020B0604020202020204" pitchFamily="34" charset="0"/>
                          <a:ea typeface="微軟正黑體" panose="020B0604030504040204" pitchFamily="34" charset="-120"/>
                          <a:cs typeface="Arial" panose="020B0604020202020204" pitchFamily="34" charset="0"/>
                          <a:sym typeface="Arial"/>
                        </a:rPr>
                        <a:t>and </a:t>
                      </a:r>
                      <a:r>
                        <a:rPr lang="en-US" sz="1400" b="0" i="0" u="none" strike="noStrike" cap="none" dirty="0">
                          <a:solidFill>
                            <a:schemeClr val="dk1"/>
                          </a:solidFill>
                          <a:latin typeface="Arial" panose="020B0604020202020204" pitchFamily="34" charset="0"/>
                          <a:ea typeface="微軟正黑體" panose="020B0604030504040204" pitchFamily="34" charset="-120"/>
                          <a:cs typeface="Arial" panose="020B0604020202020204" pitchFamily="34" charset="0"/>
                          <a:sym typeface="Arial"/>
                        </a:rPr>
                        <a:t>5G procurement will increase in the next 3 years</a:t>
                      </a:r>
                      <a:endParaRPr sz="1400" b="0" i="0" u="none" strike="noStrike" cap="none" dirty="0">
                        <a:solidFill>
                          <a:schemeClr val="dk1"/>
                        </a:solidFill>
                        <a:latin typeface="Arial" panose="020B0604020202020204" pitchFamily="34" charset="0"/>
                        <a:ea typeface="微軟正黑體" panose="020B0604030504040204" pitchFamily="34" charset="-120"/>
                        <a:cs typeface="Arial" panose="020B0604020202020204" pitchFamily="34" charset="0"/>
                        <a:sym typeface="Arial"/>
                      </a:endParaRPr>
                    </a:p>
                  </a:txBody>
                  <a:tcPr marL="9450" marR="180000"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lt1"/>
                    </a:solidFill>
                  </a:tcPr>
                </a:tc>
                <a:tc>
                  <a:txBody>
                    <a:bodyPr/>
                    <a:lstStyle/>
                    <a:p>
                      <a:pPr marL="179999" marR="0" lvl="0" indent="-179999" algn="l" rtl="0">
                        <a:lnSpc>
                          <a:spcPct val="100000"/>
                        </a:lnSpc>
                        <a:spcBef>
                          <a:spcPts val="0"/>
                        </a:spcBef>
                        <a:spcAft>
                          <a:spcPts val="0"/>
                        </a:spcAft>
                        <a:buClr>
                          <a:schemeClr val="dk1"/>
                        </a:buClr>
                        <a:buSzPts val="1600"/>
                        <a:buFont typeface="Arial"/>
                        <a:buChar char="•"/>
                      </a:pPr>
                      <a:r>
                        <a:rPr lang="en-US" sz="1400" b="0" i="0" u="none" strike="noStrike" cap="none" dirty="0">
                          <a:solidFill>
                            <a:schemeClr val="dk1"/>
                          </a:solidFill>
                          <a:latin typeface="Arial" panose="020B0604020202020204" pitchFamily="34" charset="0"/>
                          <a:ea typeface="微軟正黑體" panose="020B0604030504040204" pitchFamily="34" charset="-120"/>
                          <a:cs typeface="Arial" panose="020B0604020202020204" pitchFamily="34" charset="0"/>
                          <a:sym typeface="Arial"/>
                        </a:rPr>
                        <a:t>5G Base Station Implementation </a:t>
                      </a:r>
                      <a:endParaRPr sz="1400" b="0" i="0" u="none" strike="noStrike" cap="none" dirty="0">
                        <a:solidFill>
                          <a:schemeClr val="dk1"/>
                        </a:solidFill>
                        <a:latin typeface="Arial" panose="020B0604020202020204" pitchFamily="34" charset="0"/>
                        <a:ea typeface="微軟正黑體" panose="020B0604030504040204" pitchFamily="34" charset="-120"/>
                        <a:cs typeface="Arial" panose="020B0604020202020204" pitchFamily="34" charset="0"/>
                        <a:sym typeface="Arial"/>
                      </a:endParaRPr>
                    </a:p>
                    <a:p>
                      <a:pPr marL="179999" marR="0" lvl="0" indent="-179999" algn="l" rtl="0">
                        <a:lnSpc>
                          <a:spcPct val="100000"/>
                        </a:lnSpc>
                        <a:spcBef>
                          <a:spcPts val="0"/>
                        </a:spcBef>
                        <a:spcAft>
                          <a:spcPts val="0"/>
                        </a:spcAft>
                        <a:buClr>
                          <a:schemeClr val="dk1"/>
                        </a:buClr>
                        <a:buSzPts val="1600"/>
                        <a:buFont typeface="Arial"/>
                        <a:buChar char="•"/>
                      </a:pPr>
                      <a:r>
                        <a:rPr lang="en-US" sz="1400" b="0" i="0" u="none" strike="noStrike" cap="none" dirty="0">
                          <a:solidFill>
                            <a:schemeClr val="dk1"/>
                          </a:solidFill>
                          <a:latin typeface="Arial" panose="020B0604020202020204" pitchFamily="34" charset="0"/>
                          <a:ea typeface="微軟正黑體" panose="020B0604030504040204" pitchFamily="34" charset="-120"/>
                          <a:cs typeface="Arial" panose="020B0604020202020204" pitchFamily="34" charset="0"/>
                          <a:sym typeface="Arial"/>
                        </a:rPr>
                        <a:t>Mobile Network Optimization</a:t>
                      </a:r>
                      <a:endParaRPr sz="1400" dirty="0">
                        <a:latin typeface="Arial" panose="020B0604020202020204" pitchFamily="34" charset="0"/>
                        <a:ea typeface="微軟正黑體" panose="020B0604030504040204" pitchFamily="34" charset="-120"/>
                        <a:cs typeface="Arial" panose="020B0604020202020204" pitchFamily="34" charset="0"/>
                      </a:endParaRPr>
                    </a:p>
                    <a:p>
                      <a:pPr marL="179999" marR="0" lvl="0" indent="-179999" algn="l" rtl="0">
                        <a:lnSpc>
                          <a:spcPct val="100000"/>
                        </a:lnSpc>
                        <a:spcBef>
                          <a:spcPts val="0"/>
                        </a:spcBef>
                        <a:spcAft>
                          <a:spcPts val="0"/>
                        </a:spcAft>
                        <a:buClr>
                          <a:schemeClr val="dk1"/>
                        </a:buClr>
                        <a:buSzPts val="1600"/>
                        <a:buFont typeface="Arial"/>
                        <a:buChar char="•"/>
                      </a:pPr>
                      <a:r>
                        <a:rPr lang="en-US" sz="1400" b="0" i="0" u="none" strike="noStrike" cap="none" dirty="0">
                          <a:solidFill>
                            <a:schemeClr val="dk1"/>
                          </a:solidFill>
                          <a:latin typeface="Arial" panose="020B0604020202020204" pitchFamily="34" charset="0"/>
                          <a:ea typeface="微軟正黑體" panose="020B0604030504040204" pitchFamily="34" charset="-120"/>
                          <a:cs typeface="Arial" panose="020B0604020202020204" pitchFamily="34" charset="0"/>
                          <a:sym typeface="Arial"/>
                        </a:rPr>
                        <a:t>5G Co-site Base Station……</a:t>
                      </a:r>
                      <a:endParaRPr sz="1400" dirty="0">
                        <a:latin typeface="Arial" panose="020B0604020202020204" pitchFamily="34" charset="0"/>
                        <a:ea typeface="微軟正黑體" panose="020B0604030504040204" pitchFamily="34" charset="-120"/>
                        <a:cs typeface="Arial" panose="020B0604020202020204" pitchFamily="34" charset="0"/>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lt1"/>
                    </a:solidFill>
                  </a:tcPr>
                </a:tc>
              </a:tr>
              <a:tr h="823207">
                <a:tc>
                  <a:txBody>
                    <a:bodyPr/>
                    <a:lstStyle/>
                    <a:p>
                      <a:pPr marL="0" marR="0" lvl="0" indent="0" algn="ctr" rtl="0">
                        <a:lnSpc>
                          <a:spcPct val="100000"/>
                        </a:lnSpc>
                        <a:spcBef>
                          <a:spcPts val="0"/>
                        </a:spcBef>
                        <a:spcAft>
                          <a:spcPts val="0"/>
                        </a:spcAft>
                        <a:buClr>
                          <a:schemeClr val="dk1"/>
                        </a:buClr>
                        <a:buSzPts val="1400"/>
                        <a:buFont typeface="Arial"/>
                        <a:buNone/>
                      </a:pPr>
                      <a:r>
                        <a:rPr lang="en-US" sz="1400" b="1" i="0" u="none" strike="noStrike" cap="none" dirty="0">
                          <a:solidFill>
                            <a:schemeClr val="dk1"/>
                          </a:solidFill>
                          <a:latin typeface="Arial" panose="020B0604020202020204" pitchFamily="34" charset="0"/>
                          <a:ea typeface="Arial"/>
                          <a:cs typeface="Arial" panose="020B0604020202020204" pitchFamily="34" charset="0"/>
                          <a:sym typeface="Arial"/>
                        </a:rPr>
                        <a:t>Media</a:t>
                      </a:r>
                      <a:endParaRPr dirty="0">
                        <a:latin typeface="Arial" panose="020B0604020202020204" pitchFamily="34" charset="0"/>
                        <a:cs typeface="Arial" panose="020B0604020202020204" pitchFamily="34" charset="0"/>
                      </a:endParaRPr>
                    </a:p>
                  </a:txBody>
                  <a:tcPr marL="9450" marR="9450" marT="9525" marB="0" anchor="ctr">
                    <a:lnL w="12700" cap="flat" cmpd="sng">
                      <a:solidFill>
                        <a:schemeClr val="accen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a:txBody>
                    <a:bodyPr/>
                    <a:lstStyle/>
                    <a:p>
                      <a:pPr marL="0" marR="0" lvl="0" indent="0" algn="l" defTabSz="914400" rtl="0" eaLnBrk="1" fontAlgn="ctr" latinLnBrk="0" hangingPunct="1">
                        <a:lnSpc>
                          <a:spcPct val="100000"/>
                        </a:lnSpc>
                        <a:spcBef>
                          <a:spcPts val="0"/>
                        </a:spcBef>
                        <a:spcAft>
                          <a:spcPts val="0"/>
                        </a:spcAft>
                        <a:buClr>
                          <a:schemeClr val="dk1"/>
                        </a:buClr>
                        <a:buSzPts val="1600"/>
                        <a:buFont typeface="Arial"/>
                        <a:buNone/>
                        <a:tabLst/>
                        <a:defRPr/>
                      </a:pPr>
                      <a:r>
                        <a:rPr kumimoji="0" lang="en-US" altLang="zh-TW" sz="1400" b="0" i="0" u="none" strike="noStrike" cap="none" normalizeH="0" baseline="0" dirty="0" smtClean="0">
                          <a:ln>
                            <a:noFill/>
                          </a:ln>
                          <a:solidFill>
                            <a:schemeClr val="tx1"/>
                          </a:solidFill>
                          <a:effectLst/>
                          <a:latin typeface="Arial" pitchFamily="34" charset="0"/>
                          <a:ea typeface="微軟正黑體" pitchFamily="34" charset="-120"/>
                          <a:cs typeface="Arial" panose="020B0604020202020204" pitchFamily="34" charset="0"/>
                          <a:sym typeface="Arial"/>
                        </a:rPr>
                        <a:t>UHD will be upgraded in broadcasters, cable operators and CHT MOD…..</a:t>
                      </a:r>
                      <a:endParaRPr kumimoji="0" lang="zh-TW" altLang="en-US" sz="1400" b="0" i="0" u="none" strike="noStrike" cap="none" normalizeH="0" baseline="0" dirty="0" smtClean="0">
                        <a:ln>
                          <a:noFill/>
                        </a:ln>
                        <a:solidFill>
                          <a:schemeClr val="tx1"/>
                        </a:solidFill>
                        <a:effectLst/>
                        <a:latin typeface="Arial" pitchFamily="34" charset="0"/>
                        <a:ea typeface="微軟正黑體" pitchFamily="34" charset="-120"/>
                        <a:cs typeface="Arial" panose="020B0604020202020204" pitchFamily="34" charset="0"/>
                        <a:sym typeface="Arial"/>
                      </a:endParaRPr>
                    </a:p>
                    <a:p>
                      <a:pPr marL="0" marR="0" lvl="0" indent="0" algn="just" rtl="0">
                        <a:lnSpc>
                          <a:spcPct val="100000"/>
                        </a:lnSpc>
                        <a:spcBef>
                          <a:spcPts val="0"/>
                        </a:spcBef>
                        <a:spcAft>
                          <a:spcPts val="0"/>
                        </a:spcAft>
                        <a:buClr>
                          <a:schemeClr val="dk1"/>
                        </a:buClr>
                        <a:buSzPts val="1400"/>
                        <a:buFont typeface="Arial"/>
                        <a:buNone/>
                      </a:pPr>
                      <a:endParaRPr sz="1400" b="0" i="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9450" marR="180000"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a:txBody>
                    <a:bodyPr/>
                    <a:lstStyle/>
                    <a:p>
                      <a:pPr marL="179999" marR="0" lvl="0" indent="-179999" algn="l" rtl="0">
                        <a:lnSpc>
                          <a:spcPct val="100000"/>
                        </a:lnSpc>
                        <a:spcBef>
                          <a:spcPts val="0"/>
                        </a:spcBef>
                        <a:spcAft>
                          <a:spcPts val="0"/>
                        </a:spcAft>
                        <a:buClr>
                          <a:schemeClr val="dk1"/>
                        </a:buClr>
                        <a:buSzPts val="1400"/>
                        <a:buFont typeface="Arial"/>
                        <a:buChar char="•"/>
                      </a:pPr>
                      <a:r>
                        <a:rPr lang="en-US" sz="1400" b="0" u="none" strike="noStrike" cap="none" dirty="0">
                          <a:solidFill>
                            <a:schemeClr val="dk1"/>
                          </a:solidFill>
                          <a:latin typeface="Arial" panose="020B0604020202020204" pitchFamily="34" charset="0"/>
                          <a:ea typeface="Arial"/>
                          <a:cs typeface="Arial" panose="020B0604020202020204" pitchFamily="34" charset="0"/>
                          <a:sym typeface="Arial"/>
                        </a:rPr>
                        <a:t>4K / UHD / Baseband over IP</a:t>
                      </a:r>
                      <a:endParaRPr sz="1400" b="0" u="none" strike="noStrike" cap="none" dirty="0">
                        <a:solidFill>
                          <a:schemeClr val="dk1"/>
                        </a:solidFill>
                        <a:latin typeface="Arial" panose="020B0604020202020204" pitchFamily="34" charset="0"/>
                        <a:ea typeface="Arial"/>
                        <a:cs typeface="Arial" panose="020B0604020202020204" pitchFamily="34" charset="0"/>
                        <a:sym typeface="Arial"/>
                      </a:endParaRPr>
                    </a:p>
                    <a:p>
                      <a:pPr marL="179999" marR="0" lvl="0" indent="-179999" algn="l" rtl="0">
                        <a:lnSpc>
                          <a:spcPct val="100000"/>
                        </a:lnSpc>
                        <a:spcBef>
                          <a:spcPts val="0"/>
                        </a:spcBef>
                        <a:spcAft>
                          <a:spcPts val="0"/>
                        </a:spcAft>
                        <a:buClr>
                          <a:schemeClr val="dk1"/>
                        </a:buClr>
                        <a:buSzPts val="1400"/>
                        <a:buFont typeface="Arial"/>
                        <a:buChar char="•"/>
                      </a:pPr>
                      <a:r>
                        <a:rPr lang="en-US" sz="1400" b="0" u="none" strike="noStrike" cap="none" dirty="0">
                          <a:solidFill>
                            <a:schemeClr val="dk1"/>
                          </a:solidFill>
                          <a:latin typeface="Arial" panose="020B0604020202020204" pitchFamily="34" charset="0"/>
                          <a:ea typeface="Arial"/>
                          <a:cs typeface="Arial" panose="020B0604020202020204" pitchFamily="34" charset="0"/>
                          <a:sym typeface="Arial"/>
                        </a:rPr>
                        <a:t>OTT applications</a:t>
                      </a:r>
                      <a:endParaRPr sz="1400" b="0" u="none" strike="noStrike" cap="none" dirty="0">
                        <a:solidFill>
                          <a:schemeClr val="dk1"/>
                        </a:solidFill>
                        <a:latin typeface="Arial" panose="020B0604020202020204" pitchFamily="34" charset="0"/>
                        <a:ea typeface="Arial"/>
                        <a:cs typeface="Arial" panose="020B0604020202020204" pitchFamily="34" charset="0"/>
                        <a:sym typeface="Arial"/>
                      </a:endParaRPr>
                    </a:p>
                    <a:p>
                      <a:pPr marL="179999" marR="0" lvl="0" indent="-179999" algn="l" rtl="0">
                        <a:lnSpc>
                          <a:spcPct val="100000"/>
                        </a:lnSpc>
                        <a:spcBef>
                          <a:spcPts val="0"/>
                        </a:spcBef>
                        <a:spcAft>
                          <a:spcPts val="0"/>
                        </a:spcAft>
                        <a:buClr>
                          <a:schemeClr val="dk1"/>
                        </a:buClr>
                        <a:buSzPts val="1400"/>
                        <a:buFont typeface="Arial"/>
                        <a:buChar char="•"/>
                      </a:pPr>
                      <a:r>
                        <a:rPr lang="en-US" sz="1400" b="0" u="none" strike="noStrike" cap="none" dirty="0">
                          <a:solidFill>
                            <a:schemeClr val="dk1"/>
                          </a:solidFill>
                          <a:latin typeface="Arial" panose="020B0604020202020204" pitchFamily="34" charset="0"/>
                          <a:cs typeface="Arial" panose="020B0604020202020204" pitchFamily="34" charset="0"/>
                        </a:rPr>
                        <a:t>AI in Media </a:t>
                      </a:r>
                      <a:r>
                        <a:rPr lang="en-US" sz="1400" b="0" u="none" strike="noStrike" cap="none" dirty="0" smtClean="0">
                          <a:solidFill>
                            <a:schemeClr val="dk1"/>
                          </a:solidFill>
                          <a:latin typeface="Arial" panose="020B0604020202020204" pitchFamily="34" charset="0"/>
                          <a:cs typeface="Arial" panose="020B0604020202020204" pitchFamily="34" charset="0"/>
                        </a:rPr>
                        <a:t>industry</a:t>
                      </a:r>
                      <a:endParaRPr sz="1400" b="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r>
              <a:tr h="1280056">
                <a:tc>
                  <a:txBody>
                    <a:bodyPr/>
                    <a:lstStyle/>
                    <a:p>
                      <a:pPr marL="0" marR="0" lvl="0" indent="0" algn="ctr" rtl="0">
                        <a:lnSpc>
                          <a:spcPct val="100000"/>
                        </a:lnSpc>
                        <a:spcBef>
                          <a:spcPts val="0"/>
                        </a:spcBef>
                        <a:spcAft>
                          <a:spcPts val="0"/>
                        </a:spcAft>
                        <a:buClr>
                          <a:schemeClr val="dk1"/>
                        </a:buClr>
                        <a:buSzPts val="1400"/>
                        <a:buFont typeface="Arial"/>
                        <a:buNone/>
                      </a:pPr>
                      <a:endParaRPr sz="1400" b="1" i="0" u="none" strike="noStrike" cap="none">
                        <a:solidFill>
                          <a:schemeClr val="dk1"/>
                        </a:solidFill>
                        <a:latin typeface="Arial" panose="020B0604020202020204" pitchFamily="34" charset="0"/>
                        <a:ea typeface="Arial"/>
                        <a:cs typeface="Arial" panose="020B0604020202020204" pitchFamily="34" charset="0"/>
                        <a:sym typeface="Arial"/>
                      </a:endParaRPr>
                    </a:p>
                  </a:txBody>
                  <a:tcPr marL="9450" marR="9450" marT="9525" marB="0" anchor="ctr">
                    <a:lnL w="12700" cap="flat" cmpd="sng">
                      <a:solidFill>
                        <a:schemeClr val="accen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panose="020B0604020202020204" pitchFamily="34" charset="0"/>
                        <a:ea typeface="Arial"/>
                        <a:cs typeface="Arial" panose="020B0604020202020204" pitchFamily="34" charset="0"/>
                        <a:sym typeface="Arial"/>
                      </a:endParaRPr>
                    </a:p>
                  </a:txBody>
                  <a:tcPr marL="9450" marR="180000"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lt1"/>
                    </a:solidFill>
                  </a:tcPr>
                </a:tc>
                <a:tc>
                  <a:txBody>
                    <a:bodyPr/>
                    <a:lstStyle/>
                    <a:p>
                      <a:pPr marL="179999" marR="0" lvl="0" indent="-91099" algn="l" rtl="0">
                        <a:lnSpc>
                          <a:spcPct val="100000"/>
                        </a:lnSpc>
                        <a:spcBef>
                          <a:spcPts val="0"/>
                        </a:spcBef>
                        <a:spcAft>
                          <a:spcPts val="0"/>
                        </a:spcAft>
                        <a:buClr>
                          <a:schemeClr val="dk1"/>
                        </a:buClr>
                        <a:buSzPts val="1400"/>
                        <a:buFont typeface="Arial"/>
                        <a:buNone/>
                      </a:pPr>
                      <a:endParaRPr sz="1400" b="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lt1"/>
                    </a:solidFill>
                  </a:tcPr>
                </a:tc>
              </a:tr>
              <a:tr h="1065777">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1600" b="1" u="none" strike="noStrike" cap="none" dirty="0">
                          <a:solidFill>
                            <a:schemeClr val="dk1"/>
                          </a:solidFill>
                          <a:latin typeface="Arial" panose="020B0604020202020204" pitchFamily="34" charset="0"/>
                          <a:ea typeface="Microsoft JhengHei"/>
                          <a:cs typeface="Arial" panose="020B0604020202020204" pitchFamily="34" charset="0"/>
                          <a:sym typeface="Microsoft JhengHei"/>
                        </a:rPr>
                        <a:t>GIS</a:t>
                      </a:r>
                      <a:endParaRPr sz="1600" b="1" u="none" strike="noStrike" cap="none" dirty="0">
                        <a:solidFill>
                          <a:schemeClr val="dk1"/>
                        </a:solidFill>
                        <a:latin typeface="Arial" panose="020B0604020202020204" pitchFamily="34" charset="0"/>
                        <a:ea typeface="Microsoft JhengHei"/>
                        <a:cs typeface="Arial" panose="020B0604020202020204" pitchFamily="34" charset="0"/>
                        <a:sym typeface="Microsoft JhengHei"/>
                      </a:endParaRPr>
                    </a:p>
                  </a:txBody>
                  <a:tcPr marL="9450" marR="9450" marT="9525" marB="0" anchor="ctr">
                    <a:lnL w="12700" cap="flat" cmpd="sng">
                      <a:solidFill>
                        <a:schemeClr val="accen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a:txBody>
                    <a:bodyPr/>
                    <a:lstStyle/>
                    <a:p>
                      <a:pPr marL="0" marR="0" lvl="0" indent="0" algn="l" rtl="0">
                        <a:lnSpc>
                          <a:spcPct val="100000"/>
                        </a:lnSpc>
                        <a:spcBef>
                          <a:spcPts val="0"/>
                        </a:spcBef>
                        <a:spcAft>
                          <a:spcPts val="0"/>
                        </a:spcAft>
                        <a:buClr>
                          <a:schemeClr val="dk1"/>
                        </a:buClr>
                        <a:buSzPts val="1600"/>
                        <a:buFont typeface="Arial"/>
                        <a:buNone/>
                      </a:pPr>
                      <a:r>
                        <a:rPr kumimoji="0" lang="en-US" sz="1400" b="0" i="0" u="none" strike="noStrike" cap="none" normalizeH="0" baseline="0" dirty="0" err="1">
                          <a:ln>
                            <a:noFill/>
                          </a:ln>
                          <a:solidFill>
                            <a:schemeClr val="tx1"/>
                          </a:solidFill>
                          <a:effectLst/>
                          <a:latin typeface="Arial" pitchFamily="34" charset="0"/>
                          <a:ea typeface="微軟正黑體" pitchFamily="34" charset="-120"/>
                          <a:cs typeface="Arial" panose="020B0604020202020204" pitchFamily="34" charset="0"/>
                          <a:sym typeface="Microsoft JhengHei"/>
                        </a:rPr>
                        <a:t>Spatio</a:t>
                      </a:r>
                      <a:r>
                        <a:rPr kumimoji="0" lang="en-US" sz="1400" b="0" i="0" u="none" strike="noStrike" cap="none" normalizeH="0" baseline="0" dirty="0">
                          <a:ln>
                            <a:noFill/>
                          </a:ln>
                          <a:solidFill>
                            <a:schemeClr val="tx1"/>
                          </a:solidFill>
                          <a:effectLst/>
                          <a:latin typeface="Arial" pitchFamily="34" charset="0"/>
                          <a:ea typeface="微軟正黑體" pitchFamily="34" charset="-120"/>
                          <a:cs typeface="Arial" panose="020B0604020202020204" pitchFamily="34" charset="0"/>
                          <a:sym typeface="Microsoft JhengHei"/>
                        </a:rPr>
                        <a:t>-temporal big data analytics in GIS integrated application</a:t>
                      </a:r>
                      <a:endParaRPr kumimoji="0" sz="1400" b="0" i="0" u="none" strike="noStrike" cap="none" normalizeH="0" baseline="0" dirty="0">
                        <a:ln>
                          <a:noFill/>
                        </a:ln>
                        <a:solidFill>
                          <a:schemeClr val="tx1"/>
                        </a:solidFill>
                        <a:effectLst/>
                        <a:latin typeface="Arial" pitchFamily="34" charset="0"/>
                        <a:ea typeface="微軟正黑體" pitchFamily="34" charset="-120"/>
                        <a:cs typeface="Arial" panose="020B0604020202020204" pitchFamily="34" charset="0"/>
                        <a:sym typeface="Microsoft JhengHei"/>
                      </a:endParaRPr>
                    </a:p>
                  </a:txBody>
                  <a:tcPr marL="9450" marR="180000"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a:txBody>
                    <a:bodyPr/>
                    <a:lstStyle/>
                    <a:p>
                      <a:pPr marL="179999" marR="0" lvl="0" indent="-179999" algn="just" rtl="0">
                        <a:lnSpc>
                          <a:spcPct val="100000"/>
                        </a:lnSpc>
                        <a:spcBef>
                          <a:spcPts val="0"/>
                        </a:spcBef>
                        <a:spcAft>
                          <a:spcPts val="0"/>
                        </a:spcAft>
                        <a:buClr>
                          <a:srgbClr val="000000"/>
                        </a:buClr>
                        <a:buSzPts val="1400"/>
                        <a:buFont typeface="Arial"/>
                        <a:buChar char="•"/>
                      </a:pPr>
                      <a:r>
                        <a:rPr lang="en-US" sz="1400" b="0" i="0" u="none" strike="noStrike" cap="none" dirty="0">
                          <a:solidFill>
                            <a:srgbClr val="000000"/>
                          </a:solidFill>
                          <a:latin typeface="Arial" panose="020B0604020202020204" pitchFamily="34" charset="0"/>
                          <a:ea typeface="Arial"/>
                          <a:cs typeface="Arial" panose="020B0604020202020204" pitchFamily="34" charset="0"/>
                          <a:sym typeface="Arial"/>
                        </a:rPr>
                        <a:t>3D GIS (GIS+BIM, 5G Site Analysis)</a:t>
                      </a:r>
                      <a:endParaRPr dirty="0">
                        <a:latin typeface="Arial" panose="020B0604020202020204" pitchFamily="34" charset="0"/>
                        <a:cs typeface="Arial" panose="020B0604020202020204" pitchFamily="34" charset="0"/>
                      </a:endParaRPr>
                    </a:p>
                    <a:p>
                      <a:pPr marL="179999" marR="0" lvl="0" indent="-179999" algn="just" rtl="0">
                        <a:lnSpc>
                          <a:spcPct val="100000"/>
                        </a:lnSpc>
                        <a:spcBef>
                          <a:spcPts val="0"/>
                        </a:spcBef>
                        <a:spcAft>
                          <a:spcPts val="0"/>
                        </a:spcAft>
                        <a:buClr>
                          <a:srgbClr val="000000"/>
                        </a:buClr>
                        <a:buSzPts val="1400"/>
                        <a:buFont typeface="Arial"/>
                        <a:buChar char="•"/>
                      </a:pPr>
                      <a:r>
                        <a:rPr lang="en-US" sz="1400" b="0" i="0" u="none" strike="noStrike" cap="none" dirty="0">
                          <a:solidFill>
                            <a:srgbClr val="000000"/>
                          </a:solidFill>
                          <a:latin typeface="Arial" panose="020B0604020202020204" pitchFamily="34" charset="0"/>
                          <a:ea typeface="Arial"/>
                          <a:cs typeface="Arial" panose="020B0604020202020204" pitchFamily="34" charset="0"/>
                          <a:sym typeface="Arial"/>
                        </a:rPr>
                        <a:t>DL / ML in GIS</a:t>
                      </a:r>
                      <a:endParaRPr dirty="0">
                        <a:latin typeface="Arial" panose="020B0604020202020204" pitchFamily="34" charset="0"/>
                        <a:cs typeface="Arial" panose="020B0604020202020204" pitchFamily="34" charset="0"/>
                      </a:endParaRPr>
                    </a:p>
                    <a:p>
                      <a:pPr marL="179999" marR="0" lvl="0" indent="-179999" algn="just" rtl="0">
                        <a:lnSpc>
                          <a:spcPct val="100000"/>
                        </a:lnSpc>
                        <a:spcBef>
                          <a:spcPts val="0"/>
                        </a:spcBef>
                        <a:spcAft>
                          <a:spcPts val="0"/>
                        </a:spcAft>
                        <a:buClr>
                          <a:srgbClr val="000000"/>
                        </a:buClr>
                        <a:buSzPts val="1400"/>
                        <a:buFont typeface="Arial"/>
                        <a:buChar char="•"/>
                      </a:pPr>
                      <a:r>
                        <a:rPr lang="en-US" sz="1400" b="0" i="0" u="none" strike="noStrike" cap="none" dirty="0">
                          <a:solidFill>
                            <a:srgbClr val="000000"/>
                          </a:solidFill>
                          <a:latin typeface="Arial" panose="020B0604020202020204" pitchFamily="34" charset="0"/>
                          <a:ea typeface="Arial"/>
                          <a:cs typeface="Arial" panose="020B0604020202020204" pitchFamily="34" charset="0"/>
                          <a:sym typeface="Arial"/>
                        </a:rPr>
                        <a:t>Spatial Big Data Science and Decision Support</a:t>
                      </a:r>
                      <a:endParaRPr sz="1400" b="0" i="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r>
            </a:tbl>
          </a:graphicData>
        </a:graphic>
      </p:graphicFrame>
      <p:sp>
        <p:nvSpPr>
          <p:cNvPr id="57829" name="Google Shape;57829;p221"/>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a:solidFill>
                  <a:srgbClr val="FFFFFF"/>
                </a:solidFill>
                <a:latin typeface="Arimo"/>
                <a:ea typeface="Arimo"/>
                <a:cs typeface="Arimo"/>
                <a:sym typeface="Arimo"/>
              </a:rPr>
              <a:t>26</a:t>
            </a:fld>
            <a:endParaRPr sz="900">
              <a:solidFill>
                <a:srgbClr val="FFFFFF"/>
              </a:solidFill>
              <a:latin typeface="Arimo"/>
              <a:ea typeface="Arimo"/>
              <a:cs typeface="Arimo"/>
              <a:sym typeface="Arimo"/>
            </a:endParaRPr>
          </a:p>
        </p:txBody>
      </p:sp>
      <p:sp>
        <p:nvSpPr>
          <p:cNvPr id="57830" name="Google Shape;57830;p221"/>
          <p:cNvSpPr txBox="1">
            <a:spLocks noGrp="1"/>
          </p:cNvSpPr>
          <p:nvPr>
            <p:ph type="title"/>
          </p:nvPr>
        </p:nvSpPr>
        <p:spPr>
          <a:xfrm>
            <a:off x="467544" y="188640"/>
            <a:ext cx="7428000" cy="648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effectLst>
                  <a:outerShdw blurRad="38100" dist="38100" dir="2700000" algn="tl">
                    <a:srgbClr val="C0C0C0"/>
                  </a:outerShdw>
                </a:effectLst>
              </a:rPr>
              <a:t>Core Business </a:t>
            </a:r>
            <a:r>
              <a:rPr lang="en-US" dirty="0" smtClean="0">
                <a:effectLst>
                  <a:outerShdw blurRad="38100" dist="38100" dir="2700000" algn="tl">
                    <a:srgbClr val="C0C0C0"/>
                  </a:outerShdw>
                </a:effectLst>
              </a:rPr>
              <a:t>In </a:t>
            </a:r>
            <a:r>
              <a:rPr lang="en-US" dirty="0">
                <a:effectLst>
                  <a:outerShdw blurRad="38100" dist="38100" dir="2700000" algn="tl">
                    <a:srgbClr val="C0C0C0"/>
                  </a:outerShdw>
                </a:effectLst>
              </a:rPr>
              <a:t>the Future</a:t>
            </a:r>
            <a:endParaRPr dirty="0">
              <a:solidFill>
                <a:srgbClr val="FF0000"/>
              </a:solidFill>
              <a:effectLst>
                <a:outerShdw blurRad="38100" dist="38100" dir="2700000" algn="tl">
                  <a:srgbClr val="C0C0C0"/>
                </a:outerShdw>
              </a:effectLst>
            </a:endParaRPr>
          </a:p>
        </p:txBody>
      </p:sp>
      <p:graphicFrame>
        <p:nvGraphicFramePr>
          <p:cNvPr id="57831" name="Google Shape;57831;p221"/>
          <p:cNvGraphicFramePr/>
          <p:nvPr>
            <p:extLst>
              <p:ext uri="{D42A27DB-BD31-4B8C-83A1-F6EECF244321}">
                <p14:modId xmlns:p14="http://schemas.microsoft.com/office/powerpoint/2010/main" val="1693201286"/>
              </p:ext>
            </p:extLst>
          </p:nvPr>
        </p:nvGraphicFramePr>
        <p:xfrm>
          <a:off x="298197" y="4276725"/>
          <a:ext cx="8568000" cy="1310650"/>
        </p:xfrm>
        <a:graphic>
          <a:graphicData uri="http://schemas.openxmlformats.org/drawingml/2006/table">
            <a:tbl>
              <a:tblPr>
                <a:noFill/>
                <a:tableStyleId>{2D39EC7D-DAD9-48B9-B2FA-73C9A9834841}</a:tableStyleId>
              </a:tblPr>
              <a:tblGrid>
                <a:gridCol w="1800200"/>
                <a:gridCol w="3168350"/>
                <a:gridCol w="3599450"/>
              </a:tblGrid>
              <a:tr h="1304925">
                <a:tc>
                  <a:txBody>
                    <a:bodyPr/>
                    <a:lstStyle/>
                    <a:p>
                      <a:pPr marL="0" marR="0" lvl="0" indent="0" algn="ctr" rtl="0">
                        <a:lnSpc>
                          <a:spcPct val="100000"/>
                        </a:lnSpc>
                        <a:spcBef>
                          <a:spcPts val="0"/>
                        </a:spcBef>
                        <a:spcAft>
                          <a:spcPts val="0"/>
                        </a:spcAft>
                        <a:buClr>
                          <a:srgbClr val="0032C8"/>
                        </a:buClr>
                        <a:buSzPts val="1400"/>
                        <a:buFont typeface="Arial"/>
                        <a:buNone/>
                      </a:pPr>
                      <a:r>
                        <a:rPr lang="en-US" sz="1600" b="1" i="0" u="none" strike="noStrike" cap="none" dirty="0">
                          <a:solidFill>
                            <a:srgbClr val="0032C8"/>
                          </a:solidFill>
                          <a:latin typeface="Arial"/>
                          <a:ea typeface="Arial"/>
                          <a:cs typeface="Arial"/>
                          <a:sym typeface="Arial"/>
                        </a:rPr>
                        <a:t>IT &amp; Cloud</a:t>
                      </a:r>
                      <a:endParaRPr sz="1600" b="1" i="0" u="none" strike="noStrike" cap="none" dirty="0">
                        <a:solidFill>
                          <a:srgbClr val="0032C8"/>
                        </a:solidFill>
                        <a:latin typeface="Arial"/>
                        <a:ea typeface="Arial"/>
                        <a:cs typeface="Arial"/>
                        <a:sym typeface="Arial"/>
                      </a:endParaRPr>
                    </a:p>
                  </a:txBody>
                  <a:tcPr marL="9450" marR="9450"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00">
                        <a:alpha val="56470"/>
                      </a:srgbClr>
                    </a:solidFill>
                  </a:tcPr>
                </a:tc>
                <a:tc>
                  <a:txBody>
                    <a:bodyPr/>
                    <a:lstStyle/>
                    <a:p>
                      <a:pPr marL="0" marR="0" lvl="0" indent="0" algn="l" defTabSz="914400" rtl="0" eaLnBrk="1" fontAlgn="auto" latinLnBrk="0" hangingPunct="1">
                        <a:lnSpc>
                          <a:spcPct val="100000"/>
                        </a:lnSpc>
                        <a:spcBef>
                          <a:spcPts val="0"/>
                        </a:spcBef>
                        <a:spcAft>
                          <a:spcPts val="0"/>
                        </a:spcAft>
                        <a:buClr>
                          <a:srgbClr val="0032C8"/>
                        </a:buClr>
                        <a:buSzPts val="1400"/>
                        <a:buFont typeface="Arial"/>
                        <a:buNone/>
                        <a:tabLst/>
                        <a:defRPr/>
                      </a:pPr>
                      <a:r>
                        <a:rPr kumimoji="0" lang="en-US" altLang="zh-TW" sz="1600" b="1" i="0" u="none" strike="noStrike" cap="none" normalizeH="0" baseline="0" dirty="0" smtClean="0">
                          <a:ln>
                            <a:noFill/>
                          </a:ln>
                          <a:solidFill>
                            <a:srgbClr val="0032C8"/>
                          </a:solidFill>
                          <a:effectLst/>
                          <a:latin typeface="Arial" pitchFamily="34" charset="0"/>
                          <a:ea typeface="微軟正黑體" pitchFamily="34" charset="-120"/>
                        </a:rPr>
                        <a:t>For AI and </a:t>
                      </a:r>
                      <a:r>
                        <a:rPr kumimoji="0" lang="en-US" altLang="zh-TW" sz="1600" b="1" i="0" u="none" strike="noStrike" cap="none" normalizeH="0" baseline="0" dirty="0" err="1" smtClean="0">
                          <a:ln>
                            <a:noFill/>
                          </a:ln>
                          <a:solidFill>
                            <a:srgbClr val="0032C8"/>
                          </a:solidFill>
                          <a:effectLst/>
                          <a:latin typeface="Arial" pitchFamily="34" charset="0"/>
                          <a:ea typeface="微軟正黑體" pitchFamily="34" charset="-120"/>
                        </a:rPr>
                        <a:t>IoT</a:t>
                      </a:r>
                      <a:r>
                        <a:rPr kumimoji="0" lang="en-US" altLang="zh-TW" sz="1600" b="1" i="0" u="none" strike="noStrike" cap="none" normalizeH="0" baseline="0" dirty="0" smtClean="0">
                          <a:ln>
                            <a:noFill/>
                          </a:ln>
                          <a:solidFill>
                            <a:srgbClr val="0032C8"/>
                          </a:solidFill>
                          <a:effectLst/>
                          <a:latin typeface="Arial" pitchFamily="34" charset="0"/>
                          <a:ea typeface="微軟正黑體" pitchFamily="34" charset="-120"/>
                        </a:rPr>
                        <a:t> requirement, demand on cloud management and optimization, big data collection and analysis is increasing.</a:t>
                      </a:r>
                      <a:r>
                        <a:rPr lang="en-US" sz="1600" b="1" i="0" u="none" strike="noStrike" cap="none" dirty="0" smtClean="0">
                          <a:solidFill>
                            <a:srgbClr val="0032C8"/>
                          </a:solidFill>
                          <a:latin typeface="Arial"/>
                          <a:ea typeface="Arial"/>
                          <a:cs typeface="Arial"/>
                          <a:sym typeface="Arial"/>
                        </a:rPr>
                        <a:t> </a:t>
                      </a:r>
                      <a:endParaRPr sz="1600" b="1" i="0" u="none" strike="noStrike" cap="none" dirty="0">
                        <a:solidFill>
                          <a:srgbClr val="0032C8"/>
                        </a:solidFill>
                        <a:latin typeface="Arial"/>
                        <a:ea typeface="Arial"/>
                        <a:cs typeface="Arial"/>
                        <a:sym typeface="Arial"/>
                      </a:endParaRPr>
                    </a:p>
                  </a:txBody>
                  <a:tcPr marL="9450" marR="180000"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00">
                        <a:alpha val="54509"/>
                      </a:srgbClr>
                    </a:solidFill>
                  </a:tcPr>
                </a:tc>
                <a:tc>
                  <a:txBody>
                    <a:bodyPr/>
                    <a:lstStyle/>
                    <a:p>
                      <a:pPr marL="179999" marR="0" lvl="0" indent="-179999" algn="l" rtl="0">
                        <a:lnSpc>
                          <a:spcPct val="100000"/>
                        </a:lnSpc>
                        <a:spcBef>
                          <a:spcPts val="0"/>
                        </a:spcBef>
                        <a:spcAft>
                          <a:spcPts val="0"/>
                        </a:spcAft>
                        <a:buClr>
                          <a:srgbClr val="FF0000"/>
                        </a:buClr>
                        <a:buSzPts val="1400"/>
                        <a:buFont typeface="Arial"/>
                        <a:buChar char="•"/>
                      </a:pPr>
                      <a:r>
                        <a:rPr lang="en-US" sz="1600" b="1" u="none" strike="noStrike" cap="none" dirty="0">
                          <a:solidFill>
                            <a:srgbClr val="FF0000"/>
                          </a:solidFill>
                          <a:latin typeface="Arial"/>
                          <a:ea typeface="Arial"/>
                          <a:cs typeface="Arial"/>
                          <a:sym typeface="Arial"/>
                        </a:rPr>
                        <a:t>IT &amp; cloud security solutions</a:t>
                      </a:r>
                      <a:endParaRPr sz="1600" b="1" u="none" strike="noStrike" cap="none" dirty="0">
                        <a:solidFill>
                          <a:srgbClr val="FF0000"/>
                        </a:solidFill>
                        <a:latin typeface="Arial"/>
                        <a:ea typeface="Arial"/>
                        <a:cs typeface="Arial"/>
                        <a:sym typeface="Arial"/>
                      </a:endParaRPr>
                    </a:p>
                    <a:p>
                      <a:pPr marL="179999" marR="0" lvl="0" indent="-179999" algn="l" rtl="0">
                        <a:lnSpc>
                          <a:spcPct val="100000"/>
                        </a:lnSpc>
                        <a:spcBef>
                          <a:spcPts val="0"/>
                        </a:spcBef>
                        <a:spcAft>
                          <a:spcPts val="0"/>
                        </a:spcAft>
                        <a:buClr>
                          <a:srgbClr val="FF0000"/>
                        </a:buClr>
                        <a:buSzPts val="1400"/>
                        <a:buFont typeface="Arial"/>
                        <a:buChar char="•"/>
                      </a:pPr>
                      <a:r>
                        <a:rPr lang="en-US" sz="1600" b="1" u="none" strike="noStrike" cap="none" dirty="0">
                          <a:solidFill>
                            <a:srgbClr val="FF0000"/>
                          </a:solidFill>
                          <a:latin typeface="Arial"/>
                          <a:ea typeface="Arial"/>
                          <a:cs typeface="Arial"/>
                          <a:sym typeface="Arial"/>
                        </a:rPr>
                        <a:t>Integration of AI and IOT(integrates with </a:t>
                      </a:r>
                      <a:r>
                        <a:rPr lang="en-US" sz="1600" b="1" u="none" strike="noStrike" cap="none" dirty="0" err="1">
                          <a:solidFill>
                            <a:srgbClr val="FF0000"/>
                          </a:solidFill>
                          <a:latin typeface="Arial"/>
                          <a:ea typeface="Arial"/>
                          <a:cs typeface="Arial"/>
                          <a:sym typeface="Arial"/>
                        </a:rPr>
                        <a:t>Telcom</a:t>
                      </a:r>
                      <a:r>
                        <a:rPr lang="en-US" sz="1600" b="1" u="none" strike="noStrike" cap="none" dirty="0">
                          <a:solidFill>
                            <a:srgbClr val="FF0000"/>
                          </a:solidFill>
                          <a:latin typeface="Arial"/>
                          <a:ea typeface="Arial"/>
                          <a:cs typeface="Arial"/>
                          <a:sym typeface="Arial"/>
                        </a:rPr>
                        <a:t> 5G)</a:t>
                      </a:r>
                      <a:endParaRPr sz="1600" dirty="0"/>
                    </a:p>
                    <a:p>
                      <a:pPr marL="179999" marR="0" lvl="0" indent="-179999" algn="l" rtl="0">
                        <a:lnSpc>
                          <a:spcPct val="100000"/>
                        </a:lnSpc>
                        <a:spcBef>
                          <a:spcPts val="0"/>
                        </a:spcBef>
                        <a:spcAft>
                          <a:spcPts val="0"/>
                        </a:spcAft>
                        <a:buClr>
                          <a:srgbClr val="FF0000"/>
                        </a:buClr>
                        <a:buSzPts val="1400"/>
                        <a:buFont typeface="Arial"/>
                        <a:buChar char="•"/>
                      </a:pPr>
                      <a:r>
                        <a:rPr lang="en-US" sz="1600" b="1" u="none" strike="noStrike" cap="none" dirty="0">
                          <a:solidFill>
                            <a:srgbClr val="FF0000"/>
                          </a:solidFill>
                          <a:latin typeface="Arial"/>
                          <a:ea typeface="Arial"/>
                          <a:cs typeface="Arial"/>
                          <a:sym typeface="Arial"/>
                        </a:rPr>
                        <a:t>SD-WAN enterprise WAN transformation </a:t>
                      </a:r>
                      <a:endParaRPr sz="1600" b="1" u="none" strike="noStrike" cap="none" dirty="0">
                        <a:solidFill>
                          <a:srgbClr val="FF0000"/>
                        </a:solidFill>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00">
                        <a:alpha val="61570"/>
                      </a:srgbClr>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7835"/>
        <p:cNvGrpSpPr/>
        <p:nvPr/>
      </p:nvGrpSpPr>
      <p:grpSpPr>
        <a:xfrm>
          <a:off x="0" y="0"/>
          <a:ext cx="0" cy="0"/>
          <a:chOff x="0" y="0"/>
          <a:chExt cx="0" cy="0"/>
        </a:xfrm>
      </p:grpSpPr>
      <p:sp>
        <p:nvSpPr>
          <p:cNvPr id="57836" name="Google Shape;57836;p222"/>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IT &amp; Cloud Security Solutions</a:t>
            </a:r>
            <a:endParaRPr/>
          </a:p>
        </p:txBody>
      </p:sp>
      <p:sp>
        <p:nvSpPr>
          <p:cNvPr id="57837" name="Google Shape;57837;p222"/>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t>27</a:t>
            </a:fld>
            <a:endParaRPr>
              <a:solidFill>
                <a:srgbClr val="FFFFFF"/>
              </a:solidFill>
            </a:endParaRPr>
          </a:p>
        </p:txBody>
      </p:sp>
      <p:sp>
        <p:nvSpPr>
          <p:cNvPr id="57838" name="Google Shape;57838;p222"/>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rgbClr val="FFFFFF"/>
                </a:solidFill>
              </a:rPr>
              <a:t>2019/12/8</a:t>
            </a:r>
            <a:endParaRPr>
              <a:solidFill>
                <a:srgbClr val="FFFFFF"/>
              </a:solidFill>
            </a:endParaRPr>
          </a:p>
        </p:txBody>
      </p:sp>
      <p:sp>
        <p:nvSpPr>
          <p:cNvPr id="57839" name="Google Shape;57839;p222"/>
          <p:cNvSpPr txBox="1"/>
          <p:nvPr/>
        </p:nvSpPr>
        <p:spPr>
          <a:xfrm>
            <a:off x="539552" y="1268760"/>
            <a:ext cx="8099623" cy="1200300"/>
          </a:xfrm>
          <a:prstGeom prst="rect">
            <a:avLst/>
          </a:prstGeom>
          <a:noFill/>
          <a:ln>
            <a:noFill/>
          </a:ln>
        </p:spPr>
        <p:txBody>
          <a:bodyPr spcFirstLastPara="1" wrap="square" lIns="91425" tIns="45700" rIns="91425" bIns="45700" anchor="t" anchorCtr="0">
            <a:spAutoFit/>
          </a:bodyPr>
          <a:lstStyle/>
          <a:p>
            <a:r>
              <a:rPr lang="en-US" altLang="zh-TW" sz="2400" dirty="0">
                <a:solidFill>
                  <a:prstClr val="black"/>
                </a:solidFill>
                <a:latin typeface="Arial" panose="020B0604020202020204" pitchFamily="34" charset="0"/>
                <a:cs typeface="Arial" panose="020B0604020202020204" pitchFamily="34" charset="0"/>
              </a:rPr>
              <a:t>5G, cloud and virtualization is coming, our enterprise customers focus on comprehensive information security designing, consulting, implementation and deployment.</a:t>
            </a:r>
            <a:endParaRPr lang="zh-TW" altLang="en-US" sz="2400" dirty="0">
              <a:solidFill>
                <a:prstClr val="black"/>
              </a:solidFill>
              <a:latin typeface="Arial" panose="020B0604020202020204" pitchFamily="34" charset="0"/>
              <a:cs typeface="Arial" panose="020B0604020202020204" pitchFamily="34" charset="0"/>
            </a:endParaRPr>
          </a:p>
        </p:txBody>
      </p:sp>
      <p:pic>
        <p:nvPicPr>
          <p:cNvPr id="57840" name="Google Shape;57840;p222"/>
          <p:cNvPicPr preferRelativeResize="0"/>
          <p:nvPr/>
        </p:nvPicPr>
        <p:blipFill rotWithShape="1">
          <a:blip r:embed="rId3">
            <a:alphaModFix/>
          </a:blip>
          <a:srcRect/>
          <a:stretch/>
        </p:blipFill>
        <p:spPr>
          <a:xfrm>
            <a:off x="1333500" y="2751888"/>
            <a:ext cx="6477000" cy="3643313"/>
          </a:xfrm>
          <a:prstGeom prst="rect">
            <a:avLst/>
          </a:prstGeom>
          <a:noFill/>
          <a:ln>
            <a:noFill/>
          </a:ln>
        </p:spPr>
      </p:pic>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7853"/>
        <p:cNvGrpSpPr/>
        <p:nvPr/>
      </p:nvGrpSpPr>
      <p:grpSpPr>
        <a:xfrm>
          <a:off x="0" y="0"/>
          <a:ext cx="0" cy="0"/>
          <a:chOff x="0" y="0"/>
          <a:chExt cx="0" cy="0"/>
        </a:xfrm>
      </p:grpSpPr>
      <p:sp>
        <p:nvSpPr>
          <p:cNvPr id="57854" name="Google Shape;57854;p224"/>
          <p:cNvSpPr txBox="1">
            <a:spLocks noGrp="1"/>
          </p:cNvSpPr>
          <p:nvPr>
            <p:ph type="title"/>
          </p:nvPr>
        </p:nvSpPr>
        <p:spPr>
          <a:xfrm>
            <a:off x="457202" y="129828"/>
            <a:ext cx="7428000" cy="850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SD-WAN: Enterprise Network Transformation</a:t>
            </a:r>
            <a:endParaRPr dirty="0"/>
          </a:p>
        </p:txBody>
      </p:sp>
      <p:sp>
        <p:nvSpPr>
          <p:cNvPr id="57855" name="Google Shape;57855;p224"/>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1000"/>
              <a:buFont typeface="Arimo"/>
              <a:buNone/>
            </a:pPr>
            <a:fld id="{00000000-1234-1234-1234-123412341234}" type="slidenum">
              <a:rPr lang="en-US" sz="1000" b="0" i="0" u="none" strike="noStrike" cap="none">
                <a:solidFill>
                  <a:srgbClr val="FFFFFF"/>
                </a:solidFill>
              </a:rPr>
              <a:t>28</a:t>
            </a:fld>
            <a:endParaRPr sz="1000" b="0" i="0" u="none" strike="noStrike" cap="none">
              <a:solidFill>
                <a:srgbClr val="FFFFFF"/>
              </a:solidFill>
            </a:endParaRPr>
          </a:p>
        </p:txBody>
      </p:sp>
      <p:sp>
        <p:nvSpPr>
          <p:cNvPr id="57856" name="Google Shape;57856;p224"/>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000"/>
              <a:buFont typeface="Arial"/>
              <a:buNone/>
            </a:pPr>
            <a:r>
              <a:rPr lang="en-US" sz="1000" b="0" i="0" u="none" strike="noStrike" cap="none">
                <a:solidFill>
                  <a:srgbClr val="FFFFFF"/>
                </a:solidFill>
                <a:latin typeface="Arial"/>
                <a:ea typeface="Arial"/>
                <a:cs typeface="Arial"/>
                <a:sym typeface="Arial"/>
              </a:rPr>
              <a:t>2019/12/8</a:t>
            </a:r>
            <a:endParaRPr sz="1000" b="0" i="0" u="none" strike="noStrike" cap="none">
              <a:solidFill>
                <a:srgbClr val="FFFFFF"/>
              </a:solidFill>
              <a:latin typeface="Arial"/>
              <a:ea typeface="Arial"/>
              <a:cs typeface="Arial"/>
              <a:sym typeface="Arial"/>
            </a:endParaRPr>
          </a:p>
        </p:txBody>
      </p:sp>
      <p:pic>
        <p:nvPicPr>
          <p:cNvPr id="57857" name="Google Shape;57857;p224" descr="「sd-wan solution」的圖片搜尋結果"/>
          <p:cNvPicPr preferRelativeResize="0"/>
          <p:nvPr/>
        </p:nvPicPr>
        <p:blipFill rotWithShape="1">
          <a:blip r:embed="rId3">
            <a:alphaModFix/>
          </a:blip>
          <a:srcRect/>
          <a:stretch/>
        </p:blipFill>
        <p:spPr>
          <a:xfrm>
            <a:off x="1147902" y="3466204"/>
            <a:ext cx="6737212" cy="2243790"/>
          </a:xfrm>
          <a:prstGeom prst="rect">
            <a:avLst/>
          </a:prstGeom>
          <a:noFill/>
          <a:ln>
            <a:noFill/>
          </a:ln>
        </p:spPr>
      </p:pic>
      <p:sp>
        <p:nvSpPr>
          <p:cNvPr id="57858" name="Google Shape;57858;p224"/>
          <p:cNvSpPr txBox="1"/>
          <p:nvPr/>
        </p:nvSpPr>
        <p:spPr>
          <a:xfrm>
            <a:off x="899592" y="1124744"/>
            <a:ext cx="7848900" cy="2308284"/>
          </a:xfrm>
          <a:prstGeom prst="rect">
            <a:avLst/>
          </a:prstGeom>
          <a:noFill/>
          <a:ln>
            <a:noFill/>
          </a:ln>
        </p:spPr>
        <p:txBody>
          <a:bodyPr spcFirstLastPara="1" wrap="square" lIns="91425" tIns="45700" rIns="91425" bIns="45700" anchor="t" anchorCtr="0">
            <a:spAutoFit/>
          </a:bodyPr>
          <a:lstStyle/>
          <a:p>
            <a:r>
              <a:rPr lang="en-US" altLang="zh-TW" sz="1800" dirty="0"/>
              <a:t>IDT provides SD-WAN products to support corporate networks from dedicated VPN to the integration of different connection methods such as:</a:t>
            </a:r>
            <a:br>
              <a:rPr lang="en-US" altLang="zh-TW" sz="1800" dirty="0"/>
            </a:br>
            <a:r>
              <a:rPr lang="en-US" altLang="zh-TW" sz="1800" dirty="0"/>
              <a:t>1. Physical leased line</a:t>
            </a:r>
            <a:br>
              <a:rPr lang="en-US" altLang="zh-TW" sz="1800" dirty="0"/>
            </a:br>
            <a:r>
              <a:rPr lang="en-US" altLang="zh-TW" sz="1800" dirty="0"/>
              <a:t>2. Internet (ADSL / 4G / 5G)</a:t>
            </a:r>
            <a:br>
              <a:rPr lang="en-US" altLang="zh-TW" sz="1800" dirty="0"/>
            </a:br>
            <a:r>
              <a:rPr lang="en-US" altLang="zh-TW" sz="1800" dirty="0"/>
              <a:t/>
            </a:r>
            <a:br>
              <a:rPr lang="en-US" altLang="zh-TW" sz="1800" dirty="0"/>
            </a:br>
            <a:r>
              <a:rPr lang="en-US" altLang="zh-TW" sz="1800" dirty="0"/>
              <a:t>And provide routing / firewall function integration to reduce the cost of enterprise network </a:t>
            </a:r>
            <a:r>
              <a:rPr lang="en-US" altLang="zh-TW" sz="1800" dirty="0" smtClean="0"/>
              <a:t>equipment.</a:t>
            </a:r>
            <a:endParaRPr lang="en-US" altLang="zh-TW" sz="1800" dirty="0"/>
          </a:p>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Calibri"/>
              <a:ea typeface="Calibri"/>
              <a:cs typeface="Calibri"/>
              <a:sym typeface="Calibri"/>
            </a:endParaRPr>
          </a:p>
        </p:txBody>
      </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7862"/>
        <p:cNvGrpSpPr/>
        <p:nvPr/>
      </p:nvGrpSpPr>
      <p:grpSpPr>
        <a:xfrm>
          <a:off x="0" y="0"/>
          <a:ext cx="0" cy="0"/>
          <a:chOff x="0" y="0"/>
          <a:chExt cx="0" cy="0"/>
        </a:xfrm>
      </p:grpSpPr>
      <p:graphicFrame>
        <p:nvGraphicFramePr>
          <p:cNvPr id="57863" name="Google Shape;57863;p225"/>
          <p:cNvGraphicFramePr/>
          <p:nvPr>
            <p:extLst>
              <p:ext uri="{D42A27DB-BD31-4B8C-83A1-F6EECF244321}">
                <p14:modId xmlns:p14="http://schemas.microsoft.com/office/powerpoint/2010/main" val="42248572"/>
              </p:ext>
            </p:extLst>
          </p:nvPr>
        </p:nvGraphicFramePr>
        <p:xfrm>
          <a:off x="377136" y="1114572"/>
          <a:ext cx="8490639" cy="5410053"/>
        </p:xfrm>
        <a:graphic>
          <a:graphicData uri="http://schemas.openxmlformats.org/drawingml/2006/table">
            <a:tbl>
              <a:tblPr>
                <a:noFill/>
                <a:tableStyleId>{2D39EC7D-DAD9-48B9-B2FA-73C9A9834841}</a:tableStyleId>
              </a:tblPr>
              <a:tblGrid>
                <a:gridCol w="1457600"/>
                <a:gridCol w="3394489"/>
                <a:gridCol w="3638550"/>
              </a:tblGrid>
              <a:tr h="366850">
                <a:tc>
                  <a:txBody>
                    <a:bodyPr/>
                    <a:lstStyle/>
                    <a:p>
                      <a:pPr marL="0" marR="0" lvl="0" indent="0" algn="ctr" rtl="0">
                        <a:lnSpc>
                          <a:spcPct val="100000"/>
                        </a:lnSpc>
                        <a:spcBef>
                          <a:spcPts val="0"/>
                        </a:spcBef>
                        <a:spcAft>
                          <a:spcPts val="0"/>
                        </a:spcAft>
                        <a:buClr>
                          <a:schemeClr val="lt1"/>
                        </a:buClr>
                        <a:buSzPts val="1600"/>
                        <a:buFont typeface="Microsoft JhengHei"/>
                        <a:buNone/>
                      </a:pPr>
                      <a:r>
                        <a:rPr lang="en-US" sz="1600" b="1" i="0" u="none" strike="noStrike" cap="none" dirty="0">
                          <a:solidFill>
                            <a:schemeClr val="lt1"/>
                          </a:solidFill>
                          <a:latin typeface="Arial" panose="020B0604020202020204" pitchFamily="34" charset="0"/>
                          <a:ea typeface="Microsoft JhengHei"/>
                          <a:cs typeface="Arial" panose="020B0604020202020204" pitchFamily="34" charset="0"/>
                          <a:sym typeface="Microsoft JhengHei"/>
                        </a:rPr>
                        <a:t>Department</a:t>
                      </a:r>
                      <a:endParaRPr dirty="0">
                        <a:latin typeface="Arial" panose="020B0604020202020204" pitchFamily="34" charset="0"/>
                        <a:cs typeface="Arial" panose="020B0604020202020204" pitchFamily="34" charset="0"/>
                      </a:endParaRPr>
                    </a:p>
                  </a:txBody>
                  <a:tcPr marL="91450" marR="91450" marT="45725" marB="45725" anchor="ctr">
                    <a:lnL w="12700" cap="flat" cmpd="sng">
                      <a:solidFill>
                        <a:schemeClr val="accen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chemeClr val="lt1"/>
                        </a:buClr>
                        <a:buSzPts val="1600"/>
                        <a:buFont typeface="Arial"/>
                        <a:buNone/>
                      </a:pPr>
                      <a:r>
                        <a:rPr lang="en-US" sz="1600" b="1" i="0" u="none" strike="noStrike" cap="none" dirty="0">
                          <a:solidFill>
                            <a:schemeClr val="lt1"/>
                          </a:solidFill>
                          <a:latin typeface="Arial" panose="020B0604020202020204" pitchFamily="34" charset="0"/>
                          <a:ea typeface="Arial"/>
                          <a:cs typeface="Arial" panose="020B0604020202020204" pitchFamily="34" charset="0"/>
                          <a:sym typeface="Arial"/>
                        </a:rPr>
                        <a:t>Market</a:t>
                      </a:r>
                      <a:endParaRPr sz="1600" b="1" i="0" u="none" strike="noStrike" cap="none" dirty="0">
                        <a:solidFill>
                          <a:schemeClr val="lt1"/>
                        </a:solidFill>
                        <a:latin typeface="Arial" panose="020B0604020202020204" pitchFamily="34" charset="0"/>
                        <a:ea typeface="Arial"/>
                        <a:cs typeface="Arial" panose="020B0604020202020204" pitchFamily="34" charset="0"/>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chemeClr val="lt1"/>
                        </a:buClr>
                        <a:buSzPts val="1600"/>
                        <a:buFont typeface="Arial"/>
                        <a:buNone/>
                      </a:pPr>
                      <a:r>
                        <a:rPr lang="en-US" sz="1600" b="1" i="0" u="none" strike="noStrike" cap="none">
                          <a:solidFill>
                            <a:schemeClr val="lt1"/>
                          </a:solidFill>
                          <a:latin typeface="Arial" panose="020B0604020202020204" pitchFamily="34" charset="0"/>
                          <a:ea typeface="Arial"/>
                          <a:cs typeface="Arial" panose="020B0604020202020204" pitchFamily="34" charset="0"/>
                          <a:sym typeface="Arial"/>
                        </a:rPr>
                        <a:t>Solution and Product</a:t>
                      </a:r>
                      <a:endParaRPr sz="1600" b="1" i="0" u="none" strike="noStrike" cap="none">
                        <a:solidFill>
                          <a:schemeClr val="lt1"/>
                        </a:solidFill>
                        <a:latin typeface="Arial" panose="020B0604020202020204" pitchFamily="34" charset="0"/>
                        <a:ea typeface="Arial"/>
                        <a:cs typeface="Arial" panose="020B0604020202020204" pitchFamily="34" charset="0"/>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accent1"/>
                    </a:solidFill>
                  </a:tcPr>
                </a:tc>
              </a:tr>
              <a:tr h="978749">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1600" b="1" i="0" u="none" strike="noStrike" cap="none" dirty="0">
                          <a:solidFill>
                            <a:schemeClr val="dk1"/>
                          </a:solidFill>
                          <a:latin typeface="Arial" panose="020B0604020202020204" pitchFamily="34" charset="0"/>
                          <a:ea typeface="Microsoft JhengHei"/>
                          <a:cs typeface="Arial" panose="020B0604020202020204" pitchFamily="34" charset="0"/>
                          <a:sym typeface="Microsoft JhengHei"/>
                        </a:rPr>
                        <a:t>Telecom and Broadband </a:t>
                      </a:r>
                      <a:endParaRPr sz="1600" b="1" i="0" u="none" strike="noStrike" cap="none" dirty="0">
                        <a:solidFill>
                          <a:schemeClr val="dk1"/>
                        </a:solidFill>
                        <a:latin typeface="Arial" panose="020B0604020202020204" pitchFamily="34" charset="0"/>
                        <a:ea typeface="Microsoft JhengHei"/>
                        <a:cs typeface="Arial" panose="020B0604020202020204" pitchFamily="34" charset="0"/>
                        <a:sym typeface="Microsoft JhengHei"/>
                      </a:endParaRPr>
                    </a:p>
                  </a:txBody>
                  <a:tcPr marL="9450" marR="9450" marT="9525" marB="0" anchor="ctr">
                    <a:lnL w="12700" cap="flat" cmpd="sng">
                      <a:solidFill>
                        <a:schemeClr val="accen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chemeClr val="tx1"/>
                          </a:solidFill>
                          <a:effectLst/>
                          <a:latin typeface="Arial" pitchFamily="34" charset="0"/>
                          <a:ea typeface="微軟正黑體" pitchFamily="34" charset="-120"/>
                          <a:cs typeface="Arial" panose="020B0604020202020204" pitchFamily="34" charset="0"/>
                        </a:rPr>
                        <a:t>Strong demand on high-speed optical backbone in 5G era. ……</a:t>
                      </a:r>
                    </a:p>
                  </a:txBody>
                  <a:tcPr marL="9450" marR="180000"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a:txBody>
                    <a:bodyPr/>
                    <a:lstStyle/>
                    <a:p>
                      <a:pPr marL="179999" marR="0" lvl="0" indent="-179999" algn="l" rtl="0">
                        <a:lnSpc>
                          <a:spcPct val="100000"/>
                        </a:lnSpc>
                        <a:spcBef>
                          <a:spcPts val="0"/>
                        </a:spcBef>
                        <a:spcAft>
                          <a:spcPts val="0"/>
                        </a:spcAft>
                        <a:buClr>
                          <a:schemeClr val="dk1"/>
                        </a:buClr>
                        <a:buSzPts val="1300"/>
                        <a:buFont typeface="Arial"/>
                        <a:buChar char="•"/>
                      </a:pPr>
                      <a:r>
                        <a:rPr lang="en-US" sz="1400" b="0" i="0" u="none" strike="noStrike" cap="none" dirty="0" smtClean="0">
                          <a:solidFill>
                            <a:schemeClr val="dk1"/>
                          </a:solidFill>
                          <a:latin typeface="Arial" panose="020B0604020202020204" pitchFamily="34" charset="0"/>
                          <a:ea typeface="Arial"/>
                          <a:cs typeface="Arial" panose="020B0604020202020204" pitchFamily="34" charset="0"/>
                          <a:sym typeface="Arial"/>
                        </a:rPr>
                        <a:t>IP </a:t>
                      </a: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Transport / SDN / NFV/ Telecom Cloud/ </a:t>
                      </a:r>
                      <a:r>
                        <a:rPr lang="en-US" sz="1400" b="0" i="0" u="none" strike="noStrike" cap="none" dirty="0" err="1">
                          <a:solidFill>
                            <a:schemeClr val="dk1"/>
                          </a:solidFill>
                          <a:latin typeface="Arial" panose="020B0604020202020204" pitchFamily="34" charset="0"/>
                          <a:ea typeface="Arial"/>
                          <a:cs typeface="Arial" panose="020B0604020202020204" pitchFamily="34" charset="0"/>
                          <a:sym typeface="Arial"/>
                        </a:rPr>
                        <a:t>AIoT</a:t>
                      </a: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 / Big Data Analytics/ OSS/BSS</a:t>
                      </a:r>
                      <a:endParaRPr sz="1400" dirty="0">
                        <a:latin typeface="Arial" panose="020B0604020202020204" pitchFamily="34" charset="0"/>
                        <a:cs typeface="Arial" panose="020B0604020202020204" pitchFamily="34" charset="0"/>
                      </a:endParaRPr>
                    </a:p>
                    <a:p>
                      <a:pPr marL="179999" marR="0" lvl="0" indent="-179999" algn="l" rtl="0">
                        <a:lnSpc>
                          <a:spcPct val="100000"/>
                        </a:lnSpc>
                        <a:spcBef>
                          <a:spcPts val="0"/>
                        </a:spcBef>
                        <a:spcAft>
                          <a:spcPts val="0"/>
                        </a:spcAft>
                        <a:buClr>
                          <a:schemeClr val="dk1"/>
                        </a:buClr>
                        <a:buSzPts val="1300"/>
                        <a:buFont typeface="Arial"/>
                        <a:buChar char="•"/>
                      </a:pP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5G Transport /OTN / ROADM Optical Network………….</a:t>
                      </a:r>
                      <a:endParaRPr sz="1400" b="0" i="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r>
              <a:tr h="867221">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1600" b="1" u="none" strike="noStrike" cap="none">
                          <a:solidFill>
                            <a:schemeClr val="dk1"/>
                          </a:solidFill>
                          <a:latin typeface="Arial" panose="020B0604020202020204" pitchFamily="34" charset="0"/>
                          <a:ea typeface="Microsoft JhengHei"/>
                          <a:cs typeface="Arial" panose="020B0604020202020204" pitchFamily="34" charset="0"/>
                          <a:sym typeface="Microsoft JhengHei"/>
                        </a:rPr>
                        <a:t>Mobile Network</a:t>
                      </a:r>
                      <a:endParaRPr sz="1600" b="1" u="none" strike="noStrike" cap="none">
                        <a:solidFill>
                          <a:schemeClr val="dk1"/>
                        </a:solidFill>
                        <a:latin typeface="Arial" panose="020B0604020202020204" pitchFamily="34" charset="0"/>
                        <a:ea typeface="Microsoft JhengHei"/>
                        <a:cs typeface="Arial" panose="020B0604020202020204" pitchFamily="34" charset="0"/>
                        <a:sym typeface="Microsoft JhengHei"/>
                      </a:endParaRPr>
                    </a:p>
                  </a:txBody>
                  <a:tcPr marL="9450" marR="9450" marT="9525" marB="0" anchor="ctr">
                    <a:lnL w="12700" cap="flat" cmpd="sng">
                      <a:solidFill>
                        <a:schemeClr val="accen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600"/>
                        <a:buFont typeface="Arial"/>
                        <a:buNone/>
                      </a:pPr>
                      <a:r>
                        <a:rPr lang="en-US" sz="1400" b="0" i="0" u="none" strike="noStrike" cap="none" dirty="0" err="1">
                          <a:solidFill>
                            <a:schemeClr val="dk1"/>
                          </a:solidFill>
                          <a:latin typeface="Arial" panose="020B0604020202020204" pitchFamily="34" charset="0"/>
                          <a:ea typeface="Arial"/>
                          <a:cs typeface="Arial" panose="020B0604020202020204" pitchFamily="34" charset="0"/>
                          <a:sym typeface="Arial"/>
                        </a:rPr>
                        <a:t>IoT</a:t>
                      </a: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 ultra high speed wireless </a:t>
                      </a:r>
                      <a:r>
                        <a:rPr lang="en-US" sz="1400" b="0" i="0" u="none" strike="noStrike" cap="none" dirty="0" smtClean="0">
                          <a:solidFill>
                            <a:schemeClr val="dk1"/>
                          </a:solidFill>
                          <a:latin typeface="Arial" panose="020B0604020202020204" pitchFamily="34" charset="0"/>
                          <a:ea typeface="Arial"/>
                          <a:cs typeface="Arial" panose="020B0604020202020204" pitchFamily="34" charset="0"/>
                          <a:sym typeface="Arial"/>
                        </a:rPr>
                        <a:t>and </a:t>
                      </a: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5G procurement will increase in the next 3 years</a:t>
                      </a:r>
                      <a:endParaRPr sz="1400" b="0" i="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9450" marR="180000"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lt1"/>
                    </a:solidFill>
                  </a:tcPr>
                </a:tc>
                <a:tc>
                  <a:txBody>
                    <a:bodyPr/>
                    <a:lstStyle/>
                    <a:p>
                      <a:pPr marL="179999" marR="0" lvl="0" indent="-179999" algn="l" rtl="0">
                        <a:lnSpc>
                          <a:spcPct val="100000"/>
                        </a:lnSpc>
                        <a:spcBef>
                          <a:spcPts val="0"/>
                        </a:spcBef>
                        <a:spcAft>
                          <a:spcPts val="0"/>
                        </a:spcAft>
                        <a:buClr>
                          <a:schemeClr val="dk1"/>
                        </a:buClr>
                        <a:buSzPts val="1600"/>
                        <a:buFont typeface="Arial"/>
                        <a:buChar char="•"/>
                      </a:pP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5G Base Station Implementation </a:t>
                      </a:r>
                      <a:endParaRPr sz="1400" b="0" i="0" u="none" strike="noStrike" cap="none" dirty="0">
                        <a:solidFill>
                          <a:schemeClr val="dk1"/>
                        </a:solidFill>
                        <a:latin typeface="Arial" panose="020B0604020202020204" pitchFamily="34" charset="0"/>
                        <a:ea typeface="Arial"/>
                        <a:cs typeface="Arial" panose="020B0604020202020204" pitchFamily="34" charset="0"/>
                        <a:sym typeface="Arial"/>
                      </a:endParaRPr>
                    </a:p>
                    <a:p>
                      <a:pPr marL="179999" marR="0" lvl="0" indent="-179999" algn="l" rtl="0">
                        <a:lnSpc>
                          <a:spcPct val="100000"/>
                        </a:lnSpc>
                        <a:spcBef>
                          <a:spcPts val="0"/>
                        </a:spcBef>
                        <a:spcAft>
                          <a:spcPts val="0"/>
                        </a:spcAft>
                        <a:buClr>
                          <a:schemeClr val="dk1"/>
                        </a:buClr>
                        <a:buSzPts val="1600"/>
                        <a:buFont typeface="Arial"/>
                        <a:buChar char="•"/>
                      </a:pP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Mobile Network Optimization</a:t>
                      </a:r>
                      <a:endParaRPr sz="1400" dirty="0">
                        <a:latin typeface="Arial" panose="020B0604020202020204" pitchFamily="34" charset="0"/>
                        <a:cs typeface="Arial" panose="020B0604020202020204" pitchFamily="34" charset="0"/>
                      </a:endParaRPr>
                    </a:p>
                    <a:p>
                      <a:pPr marL="179999" marR="0" lvl="0" indent="-179999" algn="l" rtl="0">
                        <a:lnSpc>
                          <a:spcPct val="100000"/>
                        </a:lnSpc>
                        <a:spcBef>
                          <a:spcPts val="0"/>
                        </a:spcBef>
                        <a:spcAft>
                          <a:spcPts val="0"/>
                        </a:spcAft>
                        <a:buClr>
                          <a:schemeClr val="dk1"/>
                        </a:buClr>
                        <a:buSzPts val="1600"/>
                        <a:buFont typeface="Arial"/>
                        <a:buChar char="•"/>
                      </a:pPr>
                      <a:r>
                        <a:rPr lang="en-US" sz="1400" b="0" i="0" u="none" strike="noStrike" cap="none" dirty="0">
                          <a:solidFill>
                            <a:schemeClr val="dk1"/>
                          </a:solidFill>
                          <a:latin typeface="Arial" panose="020B0604020202020204" pitchFamily="34" charset="0"/>
                          <a:ea typeface="Arial"/>
                          <a:cs typeface="Arial" panose="020B0604020202020204" pitchFamily="34" charset="0"/>
                          <a:sym typeface="Arial"/>
                        </a:rPr>
                        <a:t>5G Co-site Base Station Implementation</a:t>
                      </a:r>
                      <a:endParaRPr sz="1400" dirty="0">
                        <a:latin typeface="Arial" panose="020B0604020202020204" pitchFamily="34" charset="0"/>
                        <a:cs typeface="Arial" panose="020B0604020202020204" pitchFamily="34" charset="0"/>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lt1"/>
                    </a:solidFill>
                  </a:tcPr>
                </a:tc>
              </a:tr>
              <a:tr h="678551">
                <a:tc>
                  <a:txBody>
                    <a:bodyPr/>
                    <a:lstStyle/>
                    <a:p>
                      <a:pPr marL="0" marR="0" lvl="0" indent="0" algn="ctr" rtl="0">
                        <a:lnSpc>
                          <a:spcPct val="100000"/>
                        </a:lnSpc>
                        <a:spcBef>
                          <a:spcPts val="0"/>
                        </a:spcBef>
                        <a:spcAft>
                          <a:spcPts val="0"/>
                        </a:spcAft>
                        <a:buClr>
                          <a:schemeClr val="dk1"/>
                        </a:buClr>
                        <a:buSzPts val="1400"/>
                        <a:buFont typeface="Arial"/>
                        <a:buNone/>
                      </a:pPr>
                      <a:r>
                        <a:rPr lang="en-US" sz="1400" b="1" i="0" u="none" strike="noStrike" cap="none">
                          <a:solidFill>
                            <a:schemeClr val="dk1"/>
                          </a:solidFill>
                          <a:latin typeface="Arial" panose="020B0604020202020204" pitchFamily="34" charset="0"/>
                          <a:ea typeface="Arial"/>
                          <a:cs typeface="Arial" panose="020B0604020202020204" pitchFamily="34" charset="0"/>
                          <a:sym typeface="Arial"/>
                        </a:rPr>
                        <a:t>Media</a:t>
                      </a:r>
                      <a:endParaRPr>
                        <a:latin typeface="Arial" panose="020B0604020202020204" pitchFamily="34" charset="0"/>
                        <a:cs typeface="Arial" panose="020B0604020202020204" pitchFamily="34" charset="0"/>
                      </a:endParaRPr>
                    </a:p>
                  </a:txBody>
                  <a:tcPr marL="9450" marR="9450" marT="9525" marB="0" anchor="ctr">
                    <a:lnL w="12700" cap="flat" cmpd="sng">
                      <a:solidFill>
                        <a:schemeClr val="accen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en-US" altLang="zh-TW" sz="1400" b="0" i="0" u="none" strike="noStrike" cap="none" normalizeH="0" baseline="0" dirty="0" smtClean="0">
                          <a:ln>
                            <a:noFill/>
                          </a:ln>
                          <a:solidFill>
                            <a:schemeClr val="tx1"/>
                          </a:solidFill>
                          <a:effectLst/>
                          <a:latin typeface="Arial" pitchFamily="34" charset="0"/>
                          <a:ea typeface="微軟正黑體" pitchFamily="34" charset="-120"/>
                          <a:cs typeface="Arial" panose="020B0604020202020204" pitchFamily="34" charset="0"/>
                        </a:rPr>
                        <a:t>UHD will be upgraded in broadcasters, cable operators and CHT MOD…..</a:t>
                      </a:r>
                      <a:endParaRPr kumimoji="0" lang="zh-TW" altLang="en-US" sz="1400" b="0" i="0" u="none" strike="noStrike" cap="none" normalizeH="0" baseline="0" dirty="0" smtClean="0">
                        <a:ln>
                          <a:noFill/>
                        </a:ln>
                        <a:solidFill>
                          <a:schemeClr val="tx1"/>
                        </a:solidFill>
                        <a:effectLst/>
                        <a:latin typeface="Arial" pitchFamily="34" charset="0"/>
                        <a:ea typeface="微軟正黑體" pitchFamily="34" charset="-120"/>
                        <a:cs typeface="Arial" panose="020B0604020202020204" pitchFamily="34" charset="0"/>
                      </a:endParaRPr>
                    </a:p>
                  </a:txBody>
                  <a:tcPr marL="9450" marR="180000"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a:txBody>
                    <a:bodyPr/>
                    <a:lstStyle/>
                    <a:p>
                      <a:pPr marL="179999" marR="0" lvl="0" indent="-179999" algn="l" rtl="0">
                        <a:lnSpc>
                          <a:spcPct val="100000"/>
                        </a:lnSpc>
                        <a:spcBef>
                          <a:spcPts val="0"/>
                        </a:spcBef>
                        <a:spcAft>
                          <a:spcPts val="0"/>
                        </a:spcAft>
                        <a:buClr>
                          <a:schemeClr val="dk1"/>
                        </a:buClr>
                        <a:buSzPts val="1400"/>
                        <a:buFont typeface="Arial"/>
                        <a:buChar char="•"/>
                      </a:pPr>
                      <a:r>
                        <a:rPr lang="en-US" sz="1400" b="0" u="none" strike="noStrike" cap="none" dirty="0">
                          <a:solidFill>
                            <a:schemeClr val="dk1"/>
                          </a:solidFill>
                          <a:latin typeface="Arial" panose="020B0604020202020204" pitchFamily="34" charset="0"/>
                          <a:ea typeface="Arial"/>
                          <a:cs typeface="Arial" panose="020B0604020202020204" pitchFamily="34" charset="0"/>
                          <a:sym typeface="Arial"/>
                        </a:rPr>
                        <a:t>4K / UHD / Baseband over IP</a:t>
                      </a:r>
                      <a:endParaRPr sz="1400" b="0" u="none" strike="noStrike" cap="none" dirty="0">
                        <a:solidFill>
                          <a:schemeClr val="dk1"/>
                        </a:solidFill>
                        <a:latin typeface="Arial" panose="020B0604020202020204" pitchFamily="34" charset="0"/>
                        <a:ea typeface="Arial"/>
                        <a:cs typeface="Arial" panose="020B0604020202020204" pitchFamily="34" charset="0"/>
                        <a:sym typeface="Arial"/>
                      </a:endParaRPr>
                    </a:p>
                    <a:p>
                      <a:pPr marL="179999" marR="0" lvl="0" indent="-179999" algn="l" rtl="0">
                        <a:lnSpc>
                          <a:spcPct val="100000"/>
                        </a:lnSpc>
                        <a:spcBef>
                          <a:spcPts val="0"/>
                        </a:spcBef>
                        <a:spcAft>
                          <a:spcPts val="0"/>
                        </a:spcAft>
                        <a:buClr>
                          <a:schemeClr val="dk1"/>
                        </a:buClr>
                        <a:buSzPts val="1400"/>
                        <a:buFont typeface="Arial"/>
                        <a:buChar char="•"/>
                      </a:pPr>
                      <a:r>
                        <a:rPr lang="en-US" sz="1400" b="0" u="none" strike="noStrike" cap="none" dirty="0">
                          <a:solidFill>
                            <a:schemeClr val="dk1"/>
                          </a:solidFill>
                          <a:latin typeface="Arial" panose="020B0604020202020204" pitchFamily="34" charset="0"/>
                          <a:ea typeface="Arial"/>
                          <a:cs typeface="Arial" panose="020B0604020202020204" pitchFamily="34" charset="0"/>
                          <a:sym typeface="Arial"/>
                        </a:rPr>
                        <a:t>OTT applications</a:t>
                      </a:r>
                      <a:endParaRPr sz="1400" b="0" u="none" strike="noStrike" cap="none" dirty="0">
                        <a:solidFill>
                          <a:schemeClr val="dk1"/>
                        </a:solidFill>
                        <a:latin typeface="Arial" panose="020B0604020202020204" pitchFamily="34" charset="0"/>
                        <a:ea typeface="Arial"/>
                        <a:cs typeface="Arial" panose="020B0604020202020204" pitchFamily="34" charset="0"/>
                        <a:sym typeface="Arial"/>
                      </a:endParaRPr>
                    </a:p>
                    <a:p>
                      <a:pPr marL="179999" marR="0" lvl="0" indent="-179999" algn="l" rtl="0">
                        <a:lnSpc>
                          <a:spcPct val="100000"/>
                        </a:lnSpc>
                        <a:spcBef>
                          <a:spcPts val="0"/>
                        </a:spcBef>
                        <a:spcAft>
                          <a:spcPts val="0"/>
                        </a:spcAft>
                        <a:buClr>
                          <a:schemeClr val="dk1"/>
                        </a:buClr>
                        <a:buSzPts val="1400"/>
                        <a:buFont typeface="Arial"/>
                        <a:buChar char="•"/>
                      </a:pPr>
                      <a:r>
                        <a:rPr lang="en-US" sz="1400" b="0" u="none" strike="noStrike" cap="none" dirty="0">
                          <a:solidFill>
                            <a:schemeClr val="dk1"/>
                          </a:solidFill>
                          <a:latin typeface="Arial" panose="020B0604020202020204" pitchFamily="34" charset="0"/>
                          <a:cs typeface="Arial" panose="020B0604020202020204" pitchFamily="34" charset="0"/>
                        </a:rPr>
                        <a:t>AI in Media industry</a:t>
                      </a:r>
                      <a:endParaRPr sz="1400" b="0" i="0" u="none" strike="noStrike" cap="none" dirty="0">
                        <a:solidFill>
                          <a:schemeClr val="dk1"/>
                        </a:solidFill>
                        <a:latin typeface="Arial" panose="020B0604020202020204" pitchFamily="34" charset="0"/>
                        <a:ea typeface="Arial"/>
                        <a:cs typeface="Arial" panose="020B0604020202020204" pitchFamily="34" charset="0"/>
                        <a:sym typeface="Arial"/>
                      </a:endParaRPr>
                    </a:p>
                    <a:p>
                      <a:pPr marL="179999" marR="0" lvl="0" indent="-91099" algn="l" rtl="0">
                        <a:lnSpc>
                          <a:spcPct val="100000"/>
                        </a:lnSpc>
                        <a:spcBef>
                          <a:spcPts val="0"/>
                        </a:spcBef>
                        <a:spcAft>
                          <a:spcPts val="0"/>
                        </a:spcAft>
                        <a:buClr>
                          <a:schemeClr val="dk1"/>
                        </a:buClr>
                        <a:buSzPts val="1400"/>
                        <a:buFont typeface="Arial"/>
                        <a:buNone/>
                      </a:pPr>
                      <a:endParaRPr sz="1400" b="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r>
              <a:tr h="970375">
                <a:tc>
                  <a:txBody>
                    <a:bodyPr/>
                    <a:lstStyle/>
                    <a:p>
                      <a:pPr marL="0" marR="0" lvl="0" indent="0" algn="ctr" rtl="0">
                        <a:lnSpc>
                          <a:spcPct val="100000"/>
                        </a:lnSpc>
                        <a:spcBef>
                          <a:spcPts val="0"/>
                        </a:spcBef>
                        <a:spcAft>
                          <a:spcPts val="0"/>
                        </a:spcAft>
                        <a:buClr>
                          <a:schemeClr val="dk1"/>
                        </a:buClr>
                        <a:buSzPts val="1400"/>
                        <a:buFont typeface="Arial"/>
                        <a:buNone/>
                      </a:pPr>
                      <a:r>
                        <a:rPr lang="en-US" sz="1400" b="1" i="0" u="none" strike="noStrike" cap="none">
                          <a:solidFill>
                            <a:schemeClr val="dk1"/>
                          </a:solidFill>
                          <a:latin typeface="Arial" panose="020B0604020202020204" pitchFamily="34" charset="0"/>
                          <a:ea typeface="Arial"/>
                          <a:cs typeface="Arial" panose="020B0604020202020204" pitchFamily="34" charset="0"/>
                          <a:sym typeface="Arial"/>
                        </a:rPr>
                        <a:t>IT &amp; Cloud</a:t>
                      </a:r>
                      <a:endParaRPr sz="1400" b="1" i="0" u="none" strike="noStrike" cap="none">
                        <a:solidFill>
                          <a:schemeClr val="dk1"/>
                        </a:solidFill>
                        <a:latin typeface="Arial" panose="020B0604020202020204" pitchFamily="34" charset="0"/>
                        <a:ea typeface="Arial"/>
                        <a:cs typeface="Arial" panose="020B0604020202020204" pitchFamily="34" charset="0"/>
                        <a:sym typeface="Arial"/>
                      </a:endParaRPr>
                    </a:p>
                  </a:txBody>
                  <a:tcPr marL="9450" marR="9450" marT="9525" marB="0" anchor="ctr">
                    <a:lnL w="12700" cap="flat" cmpd="sng">
                      <a:solidFill>
                        <a:schemeClr val="accen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lt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en-US" altLang="zh-TW" sz="1400" b="0" i="0" u="none" strike="noStrike" kern="1200" cap="none" normalizeH="0" baseline="0" dirty="0" smtClean="0">
                          <a:ln>
                            <a:noFill/>
                          </a:ln>
                          <a:solidFill>
                            <a:schemeClr val="tx1"/>
                          </a:solidFill>
                          <a:effectLst/>
                          <a:latin typeface="Arial" pitchFamily="34" charset="0"/>
                          <a:ea typeface="微軟正黑體" pitchFamily="34" charset="-120"/>
                          <a:cs typeface="Arial" panose="020B0604020202020204" pitchFamily="34" charset="0"/>
                        </a:rPr>
                        <a:t>For AI and </a:t>
                      </a:r>
                      <a:r>
                        <a:rPr kumimoji="0" lang="en-US" altLang="zh-TW" sz="1400" b="0" i="0" u="none" strike="noStrike" kern="1200" cap="none" normalizeH="0" baseline="0" dirty="0" err="1" smtClean="0">
                          <a:ln>
                            <a:noFill/>
                          </a:ln>
                          <a:solidFill>
                            <a:schemeClr val="tx1"/>
                          </a:solidFill>
                          <a:effectLst/>
                          <a:latin typeface="Arial" pitchFamily="34" charset="0"/>
                          <a:ea typeface="微軟正黑體" pitchFamily="34" charset="-120"/>
                          <a:cs typeface="Arial" panose="020B0604020202020204" pitchFamily="34" charset="0"/>
                        </a:rPr>
                        <a:t>IoT</a:t>
                      </a:r>
                      <a:r>
                        <a:rPr kumimoji="0" lang="en-US" altLang="zh-TW" sz="1400" b="0" i="0" u="none" strike="noStrike" kern="1200" cap="none" normalizeH="0" baseline="0" dirty="0" smtClean="0">
                          <a:ln>
                            <a:noFill/>
                          </a:ln>
                          <a:solidFill>
                            <a:schemeClr val="tx1"/>
                          </a:solidFill>
                          <a:effectLst/>
                          <a:latin typeface="Arial" pitchFamily="34" charset="0"/>
                          <a:ea typeface="微軟正黑體" pitchFamily="34" charset="-120"/>
                          <a:cs typeface="Arial" panose="020B0604020202020204" pitchFamily="34" charset="0"/>
                        </a:rPr>
                        <a:t> requirement, demand on cloud management and optimization, big data collection and analysis is increasing.</a:t>
                      </a:r>
                      <a:endParaRPr kumimoji="0" lang="zh-TW" altLang="en-US" sz="1400" b="0" i="0" u="none" strike="noStrike" cap="none" normalizeH="0" baseline="0" dirty="0" smtClean="0">
                        <a:ln>
                          <a:noFill/>
                        </a:ln>
                        <a:solidFill>
                          <a:schemeClr val="tx1"/>
                        </a:solidFill>
                        <a:effectLst/>
                        <a:latin typeface="Arial" pitchFamily="34" charset="0"/>
                        <a:ea typeface="微軟正黑體" pitchFamily="34" charset="-120"/>
                        <a:cs typeface="Arial" panose="020B0604020202020204" pitchFamily="34" charset="0"/>
                      </a:endParaRPr>
                    </a:p>
                  </a:txBody>
                  <a:tcPr marL="9450" marR="180000"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lt1"/>
                    </a:solidFill>
                  </a:tcPr>
                </a:tc>
                <a:tc>
                  <a:txBody>
                    <a:bodyPr/>
                    <a:lstStyle/>
                    <a:p>
                      <a:pPr marL="179999" marR="0" lvl="0" indent="-179999" algn="l" rtl="0">
                        <a:lnSpc>
                          <a:spcPct val="100000"/>
                        </a:lnSpc>
                        <a:spcBef>
                          <a:spcPts val="0"/>
                        </a:spcBef>
                        <a:spcAft>
                          <a:spcPts val="0"/>
                        </a:spcAft>
                        <a:buClr>
                          <a:schemeClr val="dk1"/>
                        </a:buClr>
                        <a:buSzPts val="1400"/>
                        <a:buFont typeface="Arial"/>
                        <a:buChar char="•"/>
                      </a:pPr>
                      <a:r>
                        <a:rPr lang="en-US" sz="1400" b="0" u="none" strike="noStrike" cap="none" dirty="0">
                          <a:solidFill>
                            <a:schemeClr val="dk1"/>
                          </a:solidFill>
                          <a:latin typeface="Arial" panose="020B0604020202020204" pitchFamily="34" charset="0"/>
                          <a:ea typeface="Arial"/>
                          <a:cs typeface="Arial" panose="020B0604020202020204" pitchFamily="34" charset="0"/>
                          <a:sym typeface="Arial"/>
                        </a:rPr>
                        <a:t>IT &amp; cloud security solutions</a:t>
                      </a:r>
                      <a:endParaRPr sz="1400" b="0" u="none" strike="noStrike" cap="none" dirty="0">
                        <a:solidFill>
                          <a:schemeClr val="dk1"/>
                        </a:solidFill>
                        <a:latin typeface="Arial" panose="020B0604020202020204" pitchFamily="34" charset="0"/>
                        <a:ea typeface="Arial"/>
                        <a:cs typeface="Arial" panose="020B0604020202020204" pitchFamily="34" charset="0"/>
                        <a:sym typeface="Arial"/>
                      </a:endParaRPr>
                    </a:p>
                    <a:p>
                      <a:pPr marL="179999" marR="0" lvl="0" indent="-179999" algn="l" rtl="0">
                        <a:lnSpc>
                          <a:spcPct val="100000"/>
                        </a:lnSpc>
                        <a:spcBef>
                          <a:spcPts val="0"/>
                        </a:spcBef>
                        <a:spcAft>
                          <a:spcPts val="0"/>
                        </a:spcAft>
                        <a:buClr>
                          <a:schemeClr val="dk1"/>
                        </a:buClr>
                        <a:buSzPts val="1400"/>
                        <a:buFont typeface="Arial"/>
                        <a:buChar char="•"/>
                      </a:pPr>
                      <a:r>
                        <a:rPr lang="en-US" sz="1400" b="0" u="none" strike="noStrike" cap="none" dirty="0">
                          <a:solidFill>
                            <a:schemeClr val="dk1"/>
                          </a:solidFill>
                          <a:latin typeface="Arial" panose="020B0604020202020204" pitchFamily="34" charset="0"/>
                          <a:ea typeface="Arial"/>
                          <a:cs typeface="Arial" panose="020B0604020202020204" pitchFamily="34" charset="0"/>
                          <a:sym typeface="Arial"/>
                        </a:rPr>
                        <a:t>Integration of AI and IOT(integrates with </a:t>
                      </a:r>
                      <a:r>
                        <a:rPr lang="en-US" sz="1400" b="0" u="none" strike="noStrike" cap="none" dirty="0" err="1">
                          <a:solidFill>
                            <a:schemeClr val="dk1"/>
                          </a:solidFill>
                          <a:latin typeface="Arial" panose="020B0604020202020204" pitchFamily="34" charset="0"/>
                          <a:ea typeface="Arial"/>
                          <a:cs typeface="Arial" panose="020B0604020202020204" pitchFamily="34" charset="0"/>
                          <a:sym typeface="Arial"/>
                        </a:rPr>
                        <a:t>Telcom</a:t>
                      </a:r>
                      <a:r>
                        <a:rPr lang="en-US" sz="1400" b="0" u="none" strike="noStrike" cap="none" dirty="0">
                          <a:solidFill>
                            <a:schemeClr val="dk1"/>
                          </a:solidFill>
                          <a:latin typeface="Arial" panose="020B0604020202020204" pitchFamily="34" charset="0"/>
                          <a:ea typeface="Arial"/>
                          <a:cs typeface="Arial" panose="020B0604020202020204" pitchFamily="34" charset="0"/>
                          <a:sym typeface="Arial"/>
                        </a:rPr>
                        <a:t> 5G</a:t>
                      </a:r>
                      <a:r>
                        <a:rPr lang="en-US" sz="1400" b="0" u="none" strike="noStrike" cap="none" dirty="0" smtClean="0">
                          <a:solidFill>
                            <a:schemeClr val="dk1"/>
                          </a:solidFill>
                          <a:latin typeface="Arial" panose="020B0604020202020204" pitchFamily="34" charset="0"/>
                          <a:ea typeface="Arial"/>
                          <a:cs typeface="Arial" panose="020B0604020202020204" pitchFamily="34" charset="0"/>
                          <a:sym typeface="Arial"/>
                        </a:rPr>
                        <a:t>) …….</a:t>
                      </a:r>
                      <a:endParaRPr sz="1400" b="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lt1"/>
                    </a:solidFill>
                  </a:tcPr>
                </a:tc>
              </a:tr>
              <a:tr h="1102467">
                <a:tc>
                  <a:txBody>
                    <a:bodyPr/>
                    <a:lstStyle/>
                    <a:p>
                      <a:pPr marL="0" marR="0" lvl="0" indent="0" algn="ctr" rtl="0">
                        <a:lnSpc>
                          <a:spcPct val="100000"/>
                        </a:lnSpc>
                        <a:spcBef>
                          <a:spcPts val="0"/>
                        </a:spcBef>
                        <a:spcAft>
                          <a:spcPts val="0"/>
                        </a:spcAft>
                        <a:buClr>
                          <a:schemeClr val="dk1"/>
                        </a:buClr>
                        <a:buSzPts val="1600"/>
                        <a:buFont typeface="Arial"/>
                        <a:buNone/>
                      </a:pPr>
                      <a:endParaRPr sz="1600" b="1" u="none" strike="noStrike" cap="none" dirty="0">
                        <a:solidFill>
                          <a:schemeClr val="dk1"/>
                        </a:solidFill>
                        <a:latin typeface="Arial" panose="020B0604020202020204" pitchFamily="34" charset="0"/>
                        <a:ea typeface="Microsoft JhengHei"/>
                        <a:cs typeface="Arial" panose="020B0604020202020204" pitchFamily="34" charset="0"/>
                        <a:sym typeface="Microsoft JhengHei"/>
                      </a:endParaRPr>
                    </a:p>
                  </a:txBody>
                  <a:tcPr marL="9450" marR="9450" marT="9525" marB="0" anchor="ctr">
                    <a:lnL w="12700" cap="flat" cmpd="sng">
                      <a:solidFill>
                        <a:schemeClr val="accen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a:txBody>
                    <a:bodyPr/>
                    <a:lstStyle/>
                    <a:p>
                      <a:pPr marL="0" marR="0" lvl="0" indent="0" algn="just"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panose="020B0604020202020204" pitchFamily="34" charset="0"/>
                        <a:ea typeface="Microsoft JhengHei"/>
                        <a:cs typeface="Arial" panose="020B0604020202020204" pitchFamily="34" charset="0"/>
                        <a:sym typeface="Microsoft JhengHei"/>
                      </a:endParaRPr>
                    </a:p>
                  </a:txBody>
                  <a:tcPr marL="9450" marR="180000"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c>
                  <a:txBody>
                    <a:bodyPr/>
                    <a:lstStyle/>
                    <a:p>
                      <a:pPr marL="179999" marR="0" lvl="0" indent="-91099" algn="just" rtl="0">
                        <a:lnSpc>
                          <a:spcPct val="100000"/>
                        </a:lnSpc>
                        <a:spcBef>
                          <a:spcPts val="0"/>
                        </a:spcBef>
                        <a:spcAft>
                          <a:spcPts val="0"/>
                        </a:spcAft>
                        <a:buClr>
                          <a:schemeClr val="dk1"/>
                        </a:buClr>
                        <a:buSzPts val="1400"/>
                        <a:buFont typeface="Arial"/>
                        <a:buNone/>
                      </a:pPr>
                      <a:endParaRPr sz="1400" b="0" i="0"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rgbClr val="E9EDF4"/>
                    </a:solidFill>
                  </a:tcPr>
                </a:tc>
              </a:tr>
            </a:tbl>
          </a:graphicData>
        </a:graphic>
      </p:graphicFrame>
      <p:sp>
        <p:nvSpPr>
          <p:cNvPr id="57864" name="Google Shape;57864;p225"/>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a:solidFill>
                  <a:srgbClr val="FFFFFF"/>
                </a:solidFill>
                <a:latin typeface="Arimo"/>
                <a:ea typeface="Arimo"/>
                <a:cs typeface="Arimo"/>
                <a:sym typeface="Arimo"/>
              </a:rPr>
              <a:t>29</a:t>
            </a:fld>
            <a:endParaRPr sz="900">
              <a:solidFill>
                <a:srgbClr val="FFFFFF"/>
              </a:solidFill>
              <a:latin typeface="Arimo"/>
              <a:ea typeface="Arimo"/>
              <a:cs typeface="Arimo"/>
              <a:sym typeface="Arimo"/>
            </a:endParaRPr>
          </a:p>
        </p:txBody>
      </p:sp>
      <p:sp>
        <p:nvSpPr>
          <p:cNvPr id="57865" name="Google Shape;57865;p225"/>
          <p:cNvSpPr txBox="1">
            <a:spLocks noGrp="1"/>
          </p:cNvSpPr>
          <p:nvPr>
            <p:ph type="title"/>
          </p:nvPr>
        </p:nvSpPr>
        <p:spPr>
          <a:xfrm>
            <a:off x="467544" y="188640"/>
            <a:ext cx="7428000" cy="648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effectLst>
                  <a:outerShdw blurRad="38100" dist="38100" dir="2700000" algn="tl">
                    <a:srgbClr val="C0C0C0"/>
                  </a:outerShdw>
                </a:effectLst>
              </a:rPr>
              <a:t>Core Business </a:t>
            </a:r>
            <a:r>
              <a:rPr lang="en-US" dirty="0" smtClean="0">
                <a:effectLst>
                  <a:outerShdw blurRad="38100" dist="38100" dir="2700000" algn="tl">
                    <a:srgbClr val="C0C0C0"/>
                  </a:outerShdw>
                </a:effectLst>
              </a:rPr>
              <a:t>In </a:t>
            </a:r>
            <a:r>
              <a:rPr lang="en-US" dirty="0">
                <a:effectLst>
                  <a:outerShdw blurRad="38100" dist="38100" dir="2700000" algn="tl">
                    <a:srgbClr val="C0C0C0"/>
                  </a:outerShdw>
                </a:effectLst>
              </a:rPr>
              <a:t>the Future</a:t>
            </a:r>
            <a:endParaRPr dirty="0">
              <a:solidFill>
                <a:srgbClr val="FF0000"/>
              </a:solidFill>
              <a:effectLst>
                <a:outerShdw blurRad="38100" dist="38100" dir="2700000" algn="tl">
                  <a:srgbClr val="C0C0C0"/>
                </a:outerShdw>
              </a:effectLst>
            </a:endParaRPr>
          </a:p>
        </p:txBody>
      </p:sp>
      <p:graphicFrame>
        <p:nvGraphicFramePr>
          <p:cNvPr id="57866" name="Google Shape;57866;p225"/>
          <p:cNvGraphicFramePr/>
          <p:nvPr>
            <p:extLst>
              <p:ext uri="{D42A27DB-BD31-4B8C-83A1-F6EECF244321}">
                <p14:modId xmlns:p14="http://schemas.microsoft.com/office/powerpoint/2010/main" val="2954182418"/>
              </p:ext>
            </p:extLst>
          </p:nvPr>
        </p:nvGraphicFramePr>
        <p:xfrm>
          <a:off x="388262" y="5448300"/>
          <a:ext cx="8568000" cy="1066810"/>
        </p:xfrm>
        <a:graphic>
          <a:graphicData uri="http://schemas.openxmlformats.org/drawingml/2006/table">
            <a:tbl>
              <a:tblPr>
                <a:noFill/>
                <a:tableStyleId>{2D39EC7D-DAD9-48B9-B2FA-73C9A9834841}</a:tableStyleId>
              </a:tblPr>
              <a:tblGrid>
                <a:gridCol w="1800200"/>
                <a:gridCol w="2736300"/>
                <a:gridCol w="4031500"/>
              </a:tblGrid>
              <a:tr h="1009650">
                <a:tc>
                  <a:txBody>
                    <a:bodyPr/>
                    <a:lstStyle/>
                    <a:p>
                      <a:pPr marL="0" marR="0" lvl="0" indent="0" algn="ctr" rtl="0">
                        <a:lnSpc>
                          <a:spcPct val="100000"/>
                        </a:lnSpc>
                        <a:spcBef>
                          <a:spcPts val="0"/>
                        </a:spcBef>
                        <a:spcAft>
                          <a:spcPts val="0"/>
                        </a:spcAft>
                        <a:buClr>
                          <a:srgbClr val="0032C8"/>
                        </a:buClr>
                        <a:buSzPts val="1600"/>
                        <a:buFont typeface="Arial"/>
                        <a:buNone/>
                      </a:pPr>
                      <a:r>
                        <a:rPr lang="en-US" sz="1600" b="1" i="0" u="none" strike="noStrike" cap="none" dirty="0">
                          <a:solidFill>
                            <a:srgbClr val="0032C8"/>
                          </a:solidFill>
                          <a:latin typeface="Arial"/>
                          <a:ea typeface="Arial"/>
                          <a:cs typeface="Arial"/>
                          <a:sym typeface="Arial"/>
                        </a:rPr>
                        <a:t>GIS</a:t>
                      </a:r>
                      <a:endParaRPr sz="1600" b="1" i="0" u="none" strike="noStrike" cap="none" dirty="0">
                        <a:solidFill>
                          <a:srgbClr val="0032C8"/>
                        </a:solidFill>
                        <a:latin typeface="Arial"/>
                        <a:ea typeface="Arial"/>
                        <a:cs typeface="Arial"/>
                        <a:sym typeface="Arial"/>
                      </a:endParaRPr>
                    </a:p>
                  </a:txBody>
                  <a:tcPr marL="9450" marR="9450"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00">
                        <a:alpha val="56470"/>
                      </a:srgbClr>
                    </a:solidFill>
                  </a:tcPr>
                </a:tc>
                <a:tc>
                  <a:txBody>
                    <a:bodyPr/>
                    <a:lstStyle/>
                    <a:p>
                      <a:pPr marL="0" marR="0" lvl="0" indent="0" algn="l" rtl="0">
                        <a:lnSpc>
                          <a:spcPct val="100000"/>
                        </a:lnSpc>
                        <a:spcBef>
                          <a:spcPts val="0"/>
                        </a:spcBef>
                        <a:spcAft>
                          <a:spcPts val="0"/>
                        </a:spcAft>
                        <a:buClr>
                          <a:srgbClr val="0032C8"/>
                        </a:buClr>
                        <a:buSzPts val="1600"/>
                        <a:buFont typeface="Arial"/>
                        <a:buNone/>
                      </a:pPr>
                      <a:r>
                        <a:rPr lang="en-US" sz="1600" b="1" i="0" u="none" strike="noStrike" cap="none" dirty="0" err="1">
                          <a:solidFill>
                            <a:srgbClr val="0032C8"/>
                          </a:solidFill>
                          <a:latin typeface="Arial"/>
                          <a:ea typeface="Arial"/>
                          <a:cs typeface="Arial"/>
                          <a:sym typeface="Arial"/>
                        </a:rPr>
                        <a:t>Spatio</a:t>
                      </a:r>
                      <a:r>
                        <a:rPr lang="en-US" sz="1600" b="1" i="0" u="none" strike="noStrike" cap="none" dirty="0">
                          <a:solidFill>
                            <a:srgbClr val="0032C8"/>
                          </a:solidFill>
                          <a:latin typeface="Arial"/>
                          <a:ea typeface="Arial"/>
                          <a:cs typeface="Arial"/>
                          <a:sym typeface="Arial"/>
                        </a:rPr>
                        <a:t>-temporal big data analytics in GIS integrated application</a:t>
                      </a:r>
                      <a:endParaRPr sz="1600" b="1" i="0" u="none" strike="noStrike" cap="none" dirty="0">
                        <a:solidFill>
                          <a:srgbClr val="0032C8"/>
                        </a:solidFill>
                        <a:latin typeface="Arial"/>
                        <a:ea typeface="Arial"/>
                        <a:cs typeface="Arial"/>
                        <a:sym typeface="Arial"/>
                      </a:endParaRPr>
                    </a:p>
                  </a:txBody>
                  <a:tcPr marL="9450" marR="180000"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00">
                        <a:alpha val="54509"/>
                      </a:srgbClr>
                    </a:solidFill>
                  </a:tcPr>
                </a:tc>
                <a:tc>
                  <a:txBody>
                    <a:bodyPr/>
                    <a:lstStyle/>
                    <a:p>
                      <a:pPr marL="179999" marR="0" lvl="0" indent="-179999" algn="l" rtl="0">
                        <a:lnSpc>
                          <a:spcPct val="100000"/>
                        </a:lnSpc>
                        <a:spcBef>
                          <a:spcPts val="0"/>
                        </a:spcBef>
                        <a:spcAft>
                          <a:spcPts val="0"/>
                        </a:spcAft>
                        <a:buClr>
                          <a:srgbClr val="FF0000"/>
                        </a:buClr>
                        <a:buSzPts val="1600"/>
                        <a:buFont typeface="Arial"/>
                        <a:buChar char="•"/>
                      </a:pPr>
                      <a:r>
                        <a:rPr lang="en-US" sz="1600" b="1" i="0" u="none" strike="noStrike" cap="none" dirty="0">
                          <a:solidFill>
                            <a:srgbClr val="FF0000"/>
                          </a:solidFill>
                          <a:latin typeface="Arial"/>
                          <a:ea typeface="Arial"/>
                          <a:cs typeface="Arial"/>
                          <a:sym typeface="Arial"/>
                        </a:rPr>
                        <a:t>3D GIS (GIS+BIM, 5G Site Analysis)</a:t>
                      </a:r>
                      <a:endParaRPr sz="1600" dirty="0"/>
                    </a:p>
                    <a:p>
                      <a:pPr marL="179999" marR="0" lvl="0" indent="-179999" algn="l" rtl="0">
                        <a:lnSpc>
                          <a:spcPct val="100000"/>
                        </a:lnSpc>
                        <a:spcBef>
                          <a:spcPts val="0"/>
                        </a:spcBef>
                        <a:spcAft>
                          <a:spcPts val="0"/>
                        </a:spcAft>
                        <a:buClr>
                          <a:srgbClr val="FF0000"/>
                        </a:buClr>
                        <a:buSzPts val="1600"/>
                        <a:buFont typeface="Arial"/>
                        <a:buChar char="•"/>
                      </a:pPr>
                      <a:r>
                        <a:rPr lang="en-US" sz="1600" b="1" i="0" u="none" strike="noStrike" cap="none" dirty="0">
                          <a:solidFill>
                            <a:srgbClr val="FF0000"/>
                          </a:solidFill>
                          <a:latin typeface="Arial"/>
                          <a:ea typeface="Arial"/>
                          <a:cs typeface="Arial"/>
                          <a:sym typeface="Arial"/>
                        </a:rPr>
                        <a:t>DL / ML in GIS</a:t>
                      </a:r>
                      <a:endParaRPr sz="1600" dirty="0"/>
                    </a:p>
                    <a:p>
                      <a:pPr marL="179999" marR="0" lvl="0" indent="-179999" algn="l" rtl="0">
                        <a:lnSpc>
                          <a:spcPct val="100000"/>
                        </a:lnSpc>
                        <a:spcBef>
                          <a:spcPts val="0"/>
                        </a:spcBef>
                        <a:spcAft>
                          <a:spcPts val="0"/>
                        </a:spcAft>
                        <a:buClr>
                          <a:srgbClr val="FF0000"/>
                        </a:buClr>
                        <a:buSzPts val="1600"/>
                        <a:buFont typeface="Arial"/>
                        <a:buChar char="•"/>
                      </a:pPr>
                      <a:r>
                        <a:rPr lang="en-US" sz="1600" b="1" i="0" u="none" strike="noStrike" cap="none" dirty="0">
                          <a:solidFill>
                            <a:srgbClr val="FF0000"/>
                          </a:solidFill>
                          <a:latin typeface="Arial"/>
                          <a:ea typeface="Arial"/>
                          <a:cs typeface="Arial"/>
                          <a:sym typeface="Arial"/>
                        </a:rPr>
                        <a:t>Spatial Big Data Science and Decision Support</a:t>
                      </a:r>
                      <a:endParaRPr sz="16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00">
                        <a:alpha val="61570"/>
                      </a:srgbClr>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524"/>
        <p:cNvGrpSpPr/>
        <p:nvPr/>
      </p:nvGrpSpPr>
      <p:grpSpPr>
        <a:xfrm>
          <a:off x="0" y="0"/>
          <a:ext cx="0" cy="0"/>
          <a:chOff x="0" y="0"/>
          <a:chExt cx="0" cy="0"/>
        </a:xfrm>
      </p:grpSpPr>
      <p:sp>
        <p:nvSpPr>
          <p:cNvPr id="57525" name="Google Shape;57525;p198"/>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4800"/>
              <a:t>Disclaimer</a:t>
            </a:r>
            <a:endParaRPr sz="4800"/>
          </a:p>
        </p:txBody>
      </p:sp>
      <p:sp>
        <p:nvSpPr>
          <p:cNvPr id="57526" name="Google Shape;57526;p198"/>
          <p:cNvSpPr txBox="1">
            <a:spLocks noGrp="1"/>
          </p:cNvSpPr>
          <p:nvPr>
            <p:ph type="body" idx="1"/>
          </p:nvPr>
        </p:nvSpPr>
        <p:spPr>
          <a:xfrm>
            <a:off x="432000" y="1412776"/>
            <a:ext cx="8280000" cy="4887300"/>
          </a:xfrm>
          <a:prstGeom prst="rect">
            <a:avLst/>
          </a:prstGeom>
          <a:noFill/>
          <a:ln>
            <a:noFill/>
          </a:ln>
        </p:spPr>
        <p:txBody>
          <a:bodyPr spcFirstLastPara="1" wrap="square" lIns="91425" tIns="45700" rIns="91425" bIns="45700" anchor="t" anchorCtr="0">
            <a:noAutofit/>
          </a:bodyPr>
          <a:lstStyle/>
          <a:p>
            <a:pPr marL="72000" lvl="0" indent="0" algn="just" rtl="0">
              <a:lnSpc>
                <a:spcPct val="125000"/>
              </a:lnSpc>
              <a:spcBef>
                <a:spcPts val="0"/>
              </a:spcBef>
              <a:spcAft>
                <a:spcPts val="0"/>
              </a:spcAft>
              <a:buSzPts val="2800"/>
              <a:buNone/>
            </a:pPr>
            <a:r>
              <a:rPr lang="en-US" sz="2800" dirty="0"/>
              <a:t>This presentation may contain forward-looking based on current assumption and forecasts made by IDT management. Various known and unknown risk, uncertainties and other factors could lead to material differences between the actual future result, financial situation, development or performance of the company and the estimates given here. </a:t>
            </a:r>
            <a:endParaRPr sz="2800" dirty="0"/>
          </a:p>
        </p:txBody>
      </p:sp>
      <p:sp>
        <p:nvSpPr>
          <p:cNvPr id="57527" name="Google Shape;57527;p198"/>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t>3</a:t>
            </a:fld>
            <a:endParaRPr>
              <a:solidFill>
                <a:srgbClr val="FFFFFF"/>
              </a:solidFill>
            </a:endParaRPr>
          </a:p>
        </p:txBody>
      </p:sp>
      <p:sp>
        <p:nvSpPr>
          <p:cNvPr id="57528" name="Google Shape;57528;p198"/>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rgbClr val="FFFFFF"/>
                </a:solidFill>
              </a:rPr>
              <a:t>2019/12/8</a:t>
            </a:r>
            <a:endParaRPr>
              <a:solidFill>
                <a:srgbClr val="FFFFFF"/>
              </a:solidFill>
            </a:endParaRPr>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7870"/>
        <p:cNvGrpSpPr/>
        <p:nvPr/>
      </p:nvGrpSpPr>
      <p:grpSpPr>
        <a:xfrm>
          <a:off x="0" y="0"/>
          <a:ext cx="0" cy="0"/>
          <a:chOff x="0" y="0"/>
          <a:chExt cx="0" cy="0"/>
        </a:xfrm>
      </p:grpSpPr>
      <p:sp>
        <p:nvSpPr>
          <p:cNvPr id="57871" name="Google Shape;57871;p226"/>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t>30</a:t>
            </a:fld>
            <a:endParaRPr>
              <a:solidFill>
                <a:srgbClr val="FFFFFF"/>
              </a:solidFill>
            </a:endParaRPr>
          </a:p>
        </p:txBody>
      </p:sp>
      <p:sp>
        <p:nvSpPr>
          <p:cNvPr id="57872" name="Google Shape;57872;p226"/>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rgbClr val="FFFFFF"/>
                </a:solidFill>
              </a:rPr>
              <a:t>2019/12/8</a:t>
            </a:r>
            <a:endParaRPr>
              <a:solidFill>
                <a:srgbClr val="FFFFFF"/>
              </a:solidFill>
            </a:endParaRPr>
          </a:p>
        </p:txBody>
      </p:sp>
      <p:sp>
        <p:nvSpPr>
          <p:cNvPr id="57873" name="Google Shape;57873;p226"/>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b="0" dirty="0"/>
              <a:t>GIS Business Strategy</a:t>
            </a:r>
            <a:endParaRPr dirty="0"/>
          </a:p>
        </p:txBody>
      </p:sp>
      <p:sp>
        <p:nvSpPr>
          <p:cNvPr id="57874" name="Google Shape;57874;p226"/>
          <p:cNvSpPr txBox="1">
            <a:spLocks noGrp="1"/>
          </p:cNvSpPr>
          <p:nvPr>
            <p:ph type="body" idx="4294967295"/>
          </p:nvPr>
        </p:nvSpPr>
        <p:spPr>
          <a:xfrm>
            <a:off x="395536" y="1260475"/>
            <a:ext cx="5904600" cy="4688700"/>
          </a:xfrm>
          <a:prstGeom prst="rect">
            <a:avLst/>
          </a:prstGeom>
          <a:noFill/>
          <a:ln>
            <a:noFill/>
          </a:ln>
        </p:spPr>
        <p:txBody>
          <a:bodyPr spcFirstLastPara="1" wrap="square" lIns="91425" tIns="45700" rIns="91425" bIns="45700" anchor="t" anchorCtr="0">
            <a:normAutofit/>
          </a:bodyPr>
          <a:lstStyle/>
          <a:p>
            <a:pPr marL="360000" lvl="0" indent="-360000" algn="l" rtl="0">
              <a:lnSpc>
                <a:spcPct val="90000"/>
              </a:lnSpc>
              <a:spcBef>
                <a:spcPts val="0"/>
              </a:spcBef>
              <a:spcAft>
                <a:spcPts val="0"/>
              </a:spcAft>
              <a:buSzPts val="2800"/>
              <a:buChar char="•"/>
            </a:pPr>
            <a:r>
              <a:rPr lang="en-US" sz="2800" dirty="0" err="1"/>
              <a:t>Esri</a:t>
            </a:r>
            <a:endParaRPr sz="2800" dirty="0"/>
          </a:p>
          <a:p>
            <a:pPr marL="0" lvl="0" indent="0" algn="l" rtl="0">
              <a:lnSpc>
                <a:spcPct val="90000"/>
              </a:lnSpc>
              <a:spcBef>
                <a:spcPts val="600"/>
              </a:spcBef>
              <a:spcAft>
                <a:spcPts val="0"/>
              </a:spcAft>
              <a:buSzPts val="2000"/>
              <a:buNone/>
            </a:pPr>
            <a:r>
              <a:rPr lang="en-US" sz="2000" b="0" dirty="0"/>
              <a:t>     -The global market leader in GIS.</a:t>
            </a:r>
            <a:endParaRPr dirty="0"/>
          </a:p>
          <a:p>
            <a:pPr marL="0" lvl="0" indent="0" algn="l" rtl="0">
              <a:lnSpc>
                <a:spcPct val="90000"/>
              </a:lnSpc>
              <a:spcBef>
                <a:spcPts val="600"/>
              </a:spcBef>
              <a:spcAft>
                <a:spcPts val="0"/>
              </a:spcAft>
              <a:buSzPts val="2000"/>
              <a:buNone/>
            </a:pPr>
            <a:r>
              <a:rPr lang="en-US" sz="2000" b="0" dirty="0"/>
              <a:t>     -Widely used by every in different industries.</a:t>
            </a:r>
            <a:endParaRPr dirty="0"/>
          </a:p>
          <a:p>
            <a:pPr marL="0" lvl="0" indent="0" algn="l" rtl="0">
              <a:lnSpc>
                <a:spcPct val="90000"/>
              </a:lnSpc>
              <a:spcBef>
                <a:spcPts val="600"/>
              </a:spcBef>
              <a:spcAft>
                <a:spcPts val="0"/>
              </a:spcAft>
              <a:buSzPts val="2000"/>
              <a:buNone/>
            </a:pPr>
            <a:r>
              <a:rPr lang="en-US" sz="2000" b="0" dirty="0"/>
              <a:t>     -Market share is over 50% in GIS.</a:t>
            </a:r>
            <a:endParaRPr dirty="0"/>
          </a:p>
          <a:p>
            <a:pPr marL="0" lvl="0" indent="0" algn="l" rtl="0">
              <a:lnSpc>
                <a:spcPct val="90000"/>
              </a:lnSpc>
              <a:spcBef>
                <a:spcPts val="1200"/>
              </a:spcBef>
              <a:spcAft>
                <a:spcPts val="0"/>
              </a:spcAft>
              <a:buSzPts val="2000"/>
              <a:buNone/>
            </a:pPr>
            <a:r>
              <a:rPr lang="en-US" sz="2000" b="0" dirty="0"/>
              <a:t>     -IDT is the Sole Distributor in Taiwan.</a:t>
            </a:r>
            <a:endParaRPr dirty="0"/>
          </a:p>
          <a:p>
            <a:pPr marL="360000" lvl="0" indent="-360000" algn="l" rtl="0">
              <a:lnSpc>
                <a:spcPct val="90000"/>
              </a:lnSpc>
              <a:spcBef>
                <a:spcPts val="1200"/>
              </a:spcBef>
              <a:spcAft>
                <a:spcPts val="0"/>
              </a:spcAft>
              <a:buSzPts val="2800"/>
              <a:buChar char="•"/>
            </a:pPr>
            <a:r>
              <a:rPr lang="en-US" sz="2800" dirty="0"/>
              <a:t>Major Industries and Customer Business Strategy</a:t>
            </a:r>
            <a:endParaRPr dirty="0"/>
          </a:p>
          <a:p>
            <a:pPr marL="360000" lvl="1" indent="0" algn="l" rtl="0">
              <a:lnSpc>
                <a:spcPct val="90000"/>
              </a:lnSpc>
              <a:spcBef>
                <a:spcPts val="600"/>
              </a:spcBef>
              <a:spcAft>
                <a:spcPts val="0"/>
              </a:spcAft>
              <a:buSzPts val="1500"/>
              <a:buNone/>
            </a:pPr>
            <a:r>
              <a:rPr lang="en-US" sz="2000" dirty="0"/>
              <a:t>-Demand Generation Marketing</a:t>
            </a:r>
            <a:endParaRPr dirty="0"/>
          </a:p>
          <a:p>
            <a:pPr marL="450850" lvl="1" indent="-92075" algn="l" rtl="0">
              <a:lnSpc>
                <a:spcPct val="90000"/>
              </a:lnSpc>
              <a:spcBef>
                <a:spcPts val="600"/>
              </a:spcBef>
              <a:spcAft>
                <a:spcPts val="0"/>
              </a:spcAft>
              <a:buSzPts val="1500"/>
              <a:buNone/>
            </a:pPr>
            <a:r>
              <a:rPr lang="en-US" sz="2000" dirty="0"/>
              <a:t>-Direct Sale by Deep Engagement with Consulting.</a:t>
            </a:r>
            <a:endParaRPr dirty="0"/>
          </a:p>
          <a:p>
            <a:pPr marL="450850" lvl="1" indent="-92075" algn="l" rtl="0">
              <a:lnSpc>
                <a:spcPct val="90000"/>
              </a:lnSpc>
              <a:spcBef>
                <a:spcPts val="600"/>
              </a:spcBef>
              <a:spcAft>
                <a:spcPts val="0"/>
              </a:spcAft>
              <a:buSzPts val="1500"/>
              <a:buNone/>
            </a:pPr>
            <a:r>
              <a:rPr lang="en-US" sz="2000" dirty="0"/>
              <a:t>-Industry Domain Knowledge and Support Capacity.</a:t>
            </a:r>
            <a:endParaRPr dirty="0"/>
          </a:p>
        </p:txBody>
      </p:sp>
      <p:grpSp>
        <p:nvGrpSpPr>
          <p:cNvPr id="57875" name="Google Shape;57875;p226"/>
          <p:cNvGrpSpPr/>
          <p:nvPr/>
        </p:nvGrpSpPr>
        <p:grpSpPr>
          <a:xfrm>
            <a:off x="6161764" y="1268760"/>
            <a:ext cx="2724600" cy="4424159"/>
            <a:chOff x="0" y="0"/>
            <a:chExt cx="2724600" cy="4424159"/>
          </a:xfrm>
        </p:grpSpPr>
        <p:sp>
          <p:nvSpPr>
            <p:cNvPr id="57876" name="Google Shape;57876;p226"/>
            <p:cNvSpPr/>
            <p:nvPr/>
          </p:nvSpPr>
          <p:spPr>
            <a:xfrm>
              <a:off x="929857" y="0"/>
              <a:ext cx="864900" cy="1474800"/>
            </a:xfrm>
            <a:prstGeom prst="trapezoid">
              <a:avLst>
                <a:gd name="adj" fmla="val 52509"/>
              </a:avLst>
            </a:prstGeom>
            <a:solidFill>
              <a:srgbClr val="BF504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77" name="Google Shape;57877;p226"/>
            <p:cNvSpPr txBox="1"/>
            <p:nvPr/>
          </p:nvSpPr>
          <p:spPr>
            <a:xfrm>
              <a:off x="929857" y="0"/>
              <a:ext cx="864900" cy="1474800"/>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244061"/>
                </a:buClr>
                <a:buSzPts val="1200"/>
                <a:buFont typeface="Calibri"/>
                <a:buNone/>
              </a:pPr>
              <a:r>
                <a:rPr lang="en-US" sz="1200" b="1">
                  <a:solidFill>
                    <a:srgbClr val="244061"/>
                  </a:solidFill>
                  <a:latin typeface="Calibri"/>
                  <a:ea typeface="Calibri"/>
                  <a:cs typeface="Calibri"/>
                  <a:sym typeface="Calibri"/>
                </a:rPr>
                <a:t>Major Customers and Industries</a:t>
              </a:r>
              <a:endParaRPr sz="1200" b="1">
                <a:solidFill>
                  <a:srgbClr val="244061"/>
                </a:solidFill>
                <a:latin typeface="Calibri"/>
                <a:ea typeface="Calibri"/>
                <a:cs typeface="Calibri"/>
                <a:sym typeface="Calibri"/>
              </a:endParaRPr>
            </a:p>
          </p:txBody>
        </p:sp>
        <p:sp>
          <p:nvSpPr>
            <p:cNvPr id="57878" name="Google Shape;57878;p226"/>
            <p:cNvSpPr/>
            <p:nvPr/>
          </p:nvSpPr>
          <p:spPr>
            <a:xfrm>
              <a:off x="454078" y="1474679"/>
              <a:ext cx="1816200" cy="1474800"/>
            </a:xfrm>
            <a:prstGeom prst="trapezoid">
              <a:avLst>
                <a:gd name="adj" fmla="val 30792"/>
              </a:avLst>
            </a:prstGeom>
            <a:solidFill>
              <a:srgbClr val="BB995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79" name="Google Shape;57879;p226"/>
            <p:cNvSpPr txBox="1"/>
            <p:nvPr/>
          </p:nvSpPr>
          <p:spPr>
            <a:xfrm>
              <a:off x="771933" y="1474679"/>
              <a:ext cx="1180500" cy="147480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244061"/>
                </a:buClr>
                <a:buSzPts val="1600"/>
                <a:buFont typeface="Calibri"/>
                <a:buNone/>
              </a:pPr>
              <a:r>
                <a:rPr lang="en-US" sz="1600" b="1">
                  <a:solidFill>
                    <a:srgbClr val="244061"/>
                  </a:solidFill>
                  <a:latin typeface="Calibri"/>
                  <a:ea typeface="Calibri"/>
                  <a:cs typeface="Calibri"/>
                  <a:sym typeface="Calibri"/>
                </a:rPr>
                <a:t>Digital Sales and Partners Networks</a:t>
              </a:r>
              <a:endParaRPr sz="1600" b="1">
                <a:solidFill>
                  <a:srgbClr val="244061"/>
                </a:solidFill>
                <a:latin typeface="Calibri"/>
                <a:ea typeface="Calibri"/>
                <a:cs typeface="Calibri"/>
                <a:sym typeface="Calibri"/>
              </a:endParaRPr>
            </a:p>
          </p:txBody>
        </p:sp>
        <p:sp>
          <p:nvSpPr>
            <p:cNvPr id="57880" name="Google Shape;57880;p226"/>
            <p:cNvSpPr/>
            <p:nvPr/>
          </p:nvSpPr>
          <p:spPr>
            <a:xfrm>
              <a:off x="0" y="2949359"/>
              <a:ext cx="2724600" cy="1474800"/>
            </a:xfrm>
            <a:prstGeom prst="trapezoid">
              <a:avLst>
                <a:gd name="adj" fmla="val 30792"/>
              </a:avLst>
            </a:prstGeom>
            <a:solidFill>
              <a:srgbClr val="99B95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81" name="Google Shape;57881;p226"/>
            <p:cNvSpPr txBox="1"/>
            <p:nvPr/>
          </p:nvSpPr>
          <p:spPr>
            <a:xfrm>
              <a:off x="476782" y="2949359"/>
              <a:ext cx="1770900" cy="147480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244061"/>
                </a:buClr>
                <a:buSzPts val="1600"/>
                <a:buFont typeface="Calibri"/>
                <a:buNone/>
              </a:pPr>
              <a:r>
                <a:rPr lang="en-US" sz="1600" b="1">
                  <a:solidFill>
                    <a:srgbClr val="244061"/>
                  </a:solidFill>
                  <a:latin typeface="Calibri"/>
                  <a:ea typeface="Calibri"/>
                  <a:cs typeface="Calibri"/>
                  <a:sym typeface="Calibri"/>
                </a:rPr>
                <a:t>Developers and Individuals Community</a:t>
              </a:r>
              <a:endParaRPr sz="1600" b="1">
                <a:solidFill>
                  <a:srgbClr val="244061"/>
                </a:solidFill>
                <a:latin typeface="Calibri"/>
                <a:ea typeface="Calibri"/>
                <a:cs typeface="Calibri"/>
                <a:sym typeface="Calibri"/>
              </a:endParaRPr>
            </a:p>
          </p:txBody>
        </p:sp>
      </p:gr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7885"/>
        <p:cNvGrpSpPr/>
        <p:nvPr/>
      </p:nvGrpSpPr>
      <p:grpSpPr>
        <a:xfrm>
          <a:off x="0" y="0"/>
          <a:ext cx="0" cy="0"/>
          <a:chOff x="0" y="0"/>
          <a:chExt cx="0" cy="0"/>
        </a:xfrm>
      </p:grpSpPr>
      <p:sp>
        <p:nvSpPr>
          <p:cNvPr id="57886" name="Google Shape;57886;p227"/>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t>31</a:t>
            </a:fld>
            <a:endParaRPr>
              <a:solidFill>
                <a:srgbClr val="FFFFFF"/>
              </a:solidFill>
            </a:endParaRPr>
          </a:p>
        </p:txBody>
      </p:sp>
      <p:sp>
        <p:nvSpPr>
          <p:cNvPr id="57887" name="Google Shape;57887;p227"/>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rgbClr val="FFFFFF"/>
                </a:solidFill>
              </a:rPr>
              <a:t>2019/12/8</a:t>
            </a:r>
            <a:endParaRPr>
              <a:solidFill>
                <a:srgbClr val="FFFFFF"/>
              </a:solidFill>
            </a:endParaRPr>
          </a:p>
        </p:txBody>
      </p:sp>
      <p:sp>
        <p:nvSpPr>
          <p:cNvPr id="57888" name="Google Shape;57888;p227"/>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b="0"/>
              <a:t>GIS Opportunities</a:t>
            </a:r>
            <a:endParaRPr/>
          </a:p>
        </p:txBody>
      </p:sp>
      <p:grpSp>
        <p:nvGrpSpPr>
          <p:cNvPr id="57889" name="Google Shape;57889;p227"/>
          <p:cNvGrpSpPr/>
          <p:nvPr/>
        </p:nvGrpSpPr>
        <p:grpSpPr>
          <a:xfrm>
            <a:off x="450914" y="1124744"/>
            <a:ext cx="8225400" cy="5328503"/>
            <a:chOff x="0" y="0"/>
            <a:chExt cx="8225400" cy="5328503"/>
          </a:xfrm>
        </p:grpSpPr>
        <p:sp>
          <p:nvSpPr>
            <p:cNvPr id="57890" name="Google Shape;57890;p227"/>
            <p:cNvSpPr/>
            <p:nvPr/>
          </p:nvSpPr>
          <p:spPr>
            <a:xfrm>
              <a:off x="0" y="0"/>
              <a:ext cx="8225400" cy="143700"/>
            </a:xfrm>
            <a:prstGeom prst="roundRect">
              <a:avLst>
                <a:gd name="adj" fmla="val 16667"/>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91" name="Google Shape;57891;p227"/>
            <p:cNvSpPr txBox="1"/>
            <p:nvPr/>
          </p:nvSpPr>
          <p:spPr>
            <a:xfrm>
              <a:off x="7017" y="7017"/>
              <a:ext cx="8211600" cy="129600"/>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chemeClr val="lt1"/>
                </a:buClr>
                <a:buSzPts val="2000"/>
                <a:buFont typeface="Calibri"/>
                <a:buNone/>
              </a:pPr>
              <a:endParaRPr sz="2000" dirty="0">
                <a:solidFill>
                  <a:schemeClr val="lt1"/>
                </a:solidFill>
                <a:latin typeface="Calibri"/>
                <a:ea typeface="Calibri"/>
                <a:cs typeface="Calibri"/>
                <a:sym typeface="Calibri"/>
              </a:endParaRPr>
            </a:p>
          </p:txBody>
        </p:sp>
        <p:sp>
          <p:nvSpPr>
            <p:cNvPr id="57892" name="Google Shape;57892;p227"/>
            <p:cNvSpPr/>
            <p:nvPr/>
          </p:nvSpPr>
          <p:spPr>
            <a:xfrm>
              <a:off x="0" y="145703"/>
              <a:ext cx="8225400" cy="5182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93" name="Google Shape;57893;p227"/>
            <p:cNvSpPr txBox="1"/>
            <p:nvPr/>
          </p:nvSpPr>
          <p:spPr>
            <a:xfrm>
              <a:off x="0" y="145703"/>
              <a:ext cx="8225400" cy="5182800"/>
            </a:xfrm>
            <a:prstGeom prst="rect">
              <a:avLst/>
            </a:prstGeom>
            <a:noFill/>
            <a:ln>
              <a:noFill/>
            </a:ln>
          </p:spPr>
          <p:txBody>
            <a:bodyPr spcFirstLastPara="1" wrap="square" lIns="261150" tIns="25400" rIns="142225" bIns="25400" anchor="t" anchorCtr="0">
              <a:noAutofit/>
            </a:bodyPr>
            <a:lstStyle/>
            <a:p>
              <a:pPr marL="228600" marR="0" lvl="1" indent="-228600" algn="l" rtl="0">
                <a:lnSpc>
                  <a:spcPct val="90000"/>
                </a:lnSpc>
                <a:spcBef>
                  <a:spcPts val="600"/>
                </a:spcBef>
                <a:spcAft>
                  <a:spcPts val="60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Taiwan 3D Base Maps will support 3D GIS business development, to be used in natural resources, BIM and GIS integration, Telecom in 5G Site Planning.</a:t>
              </a:r>
              <a:endParaRPr sz="2000" b="0" i="0" u="none" strike="noStrike" cap="none" dirty="0">
                <a:solidFill>
                  <a:schemeClr val="dk1"/>
                </a:solidFill>
                <a:latin typeface="Arial"/>
                <a:ea typeface="Arial"/>
                <a:cs typeface="Arial"/>
                <a:sym typeface="Arial"/>
              </a:endParaRPr>
            </a:p>
            <a:p>
              <a:pPr marL="228600" marR="0" lvl="1" indent="-228600" algn="l" rtl="0">
                <a:lnSpc>
                  <a:spcPct val="90000"/>
                </a:lnSpc>
                <a:spcBef>
                  <a:spcPts val="600"/>
                </a:spcBef>
                <a:spcAft>
                  <a:spcPts val="600"/>
                </a:spcAft>
                <a:buClr>
                  <a:schemeClr val="dk1"/>
                </a:buClr>
                <a:buSzPts val="2000"/>
                <a:buFont typeface="Arial"/>
                <a:buChar char="•"/>
              </a:pPr>
              <a:r>
                <a:rPr lang="en-US" sz="2000" b="0" i="0" u="none" strike="noStrike" cap="none" dirty="0" err="1">
                  <a:solidFill>
                    <a:schemeClr val="dk1"/>
                  </a:solidFill>
                  <a:latin typeface="Arial"/>
                  <a:ea typeface="Arial"/>
                  <a:cs typeface="Arial"/>
                  <a:sym typeface="Arial"/>
                </a:rPr>
                <a:t>IoT</a:t>
              </a:r>
              <a:r>
                <a:rPr lang="en-US" sz="2000" b="0" i="0" u="none" strike="noStrike" cap="none" dirty="0">
                  <a:solidFill>
                    <a:schemeClr val="dk1"/>
                  </a:solidFill>
                  <a:latin typeface="Arial"/>
                  <a:ea typeface="Arial"/>
                  <a:cs typeface="Arial"/>
                  <a:sym typeface="Arial"/>
                </a:rPr>
                <a:t> technology drives business value in real-time GIS.</a:t>
              </a:r>
              <a:endParaRPr sz="2000" b="0" i="0" u="none" strike="noStrike" cap="none" dirty="0">
                <a:solidFill>
                  <a:schemeClr val="dk1"/>
                </a:solidFill>
                <a:latin typeface="Arial"/>
                <a:ea typeface="Arial"/>
                <a:cs typeface="Arial"/>
                <a:sym typeface="Arial"/>
              </a:endParaRPr>
            </a:p>
            <a:p>
              <a:pPr marL="228600" marR="0" lvl="1" indent="-228600" algn="l" rtl="0">
                <a:lnSpc>
                  <a:spcPct val="90000"/>
                </a:lnSpc>
                <a:spcBef>
                  <a:spcPts val="600"/>
                </a:spcBef>
                <a:spcAft>
                  <a:spcPts val="60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Digital Twin (3D+IoT) plays key part of Smart City.</a:t>
              </a:r>
              <a:endParaRPr sz="2000" b="0" i="0" u="none" strike="noStrike" cap="none" dirty="0">
                <a:solidFill>
                  <a:schemeClr val="dk1"/>
                </a:solidFill>
                <a:latin typeface="Arial"/>
                <a:ea typeface="Arial"/>
                <a:cs typeface="Arial"/>
                <a:sym typeface="Arial"/>
              </a:endParaRPr>
            </a:p>
            <a:p>
              <a:pPr marL="228600" marR="0" lvl="1" indent="-228600" algn="l" rtl="0">
                <a:lnSpc>
                  <a:spcPct val="90000"/>
                </a:lnSpc>
                <a:spcBef>
                  <a:spcPts val="600"/>
                </a:spcBef>
                <a:spcAft>
                  <a:spcPts val="60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Spatial Analysis is an indispensable puzzle in Big Data Science.</a:t>
              </a:r>
              <a:endParaRPr sz="2000" b="0" i="0" u="none" strike="noStrike" cap="none" dirty="0">
                <a:solidFill>
                  <a:schemeClr val="dk1"/>
                </a:solidFill>
                <a:latin typeface="Arial"/>
                <a:ea typeface="Arial"/>
                <a:cs typeface="Arial"/>
                <a:sym typeface="Arial"/>
              </a:endParaRPr>
            </a:p>
            <a:p>
              <a:pPr marL="228600" marR="0" lvl="1" indent="-228600" algn="l" rtl="0">
                <a:lnSpc>
                  <a:spcPct val="90000"/>
                </a:lnSpc>
                <a:spcBef>
                  <a:spcPts val="600"/>
                </a:spcBef>
                <a:spcAft>
                  <a:spcPts val="60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The lately launched space program and drone technology will bring huge following image analytics opportunity for GIS.</a:t>
              </a:r>
              <a:endParaRPr sz="2000" b="0" i="0" u="none" strike="noStrike" cap="none" dirty="0">
                <a:solidFill>
                  <a:schemeClr val="dk1"/>
                </a:solidFill>
                <a:latin typeface="Arial"/>
                <a:ea typeface="Arial"/>
                <a:cs typeface="Arial"/>
                <a:sym typeface="Arial"/>
              </a:endParaRPr>
            </a:p>
            <a:p>
              <a:pPr marL="228600" marR="0" lvl="1" indent="-228600" algn="l" rtl="0">
                <a:lnSpc>
                  <a:spcPct val="90000"/>
                </a:lnSpc>
                <a:spcBef>
                  <a:spcPts val="600"/>
                </a:spcBef>
                <a:spcAft>
                  <a:spcPts val="60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The new opportunities raise up in Deep Learning and Machine Learning trained by </a:t>
              </a:r>
              <a:r>
                <a:rPr lang="en-US" sz="2000" b="0" i="0" u="none" strike="noStrike" cap="none" dirty="0" err="1">
                  <a:solidFill>
                    <a:schemeClr val="dk1"/>
                  </a:solidFill>
                  <a:latin typeface="Arial"/>
                  <a:ea typeface="Arial"/>
                  <a:cs typeface="Arial"/>
                  <a:sym typeface="Arial"/>
                </a:rPr>
                <a:t>Spatio</a:t>
              </a:r>
              <a:r>
                <a:rPr lang="en-US" sz="2000" b="0" i="0" u="none" strike="noStrike" cap="none" dirty="0">
                  <a:solidFill>
                    <a:schemeClr val="dk1"/>
                  </a:solidFill>
                  <a:latin typeface="Arial"/>
                  <a:ea typeface="Arial"/>
                  <a:cs typeface="Arial"/>
                  <a:sym typeface="Arial"/>
                </a:rPr>
                <a:t>-temporal Big Data.</a:t>
              </a:r>
              <a:endParaRPr sz="2000" b="0" i="0" u="none" strike="noStrike" cap="none" dirty="0">
                <a:solidFill>
                  <a:schemeClr val="dk1"/>
                </a:solidFill>
                <a:latin typeface="Arial"/>
                <a:ea typeface="Arial"/>
                <a:cs typeface="Arial"/>
                <a:sym typeface="Arial"/>
              </a:endParaRPr>
            </a:p>
            <a:p>
              <a:pPr marL="228600" marR="0" lvl="1" indent="-228600" algn="l" rtl="0">
                <a:lnSpc>
                  <a:spcPct val="90000"/>
                </a:lnSpc>
                <a:spcBef>
                  <a:spcPts val="600"/>
                </a:spcBef>
                <a:spcAft>
                  <a:spcPts val="60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Indoors GIS and Urban Planning.</a:t>
              </a:r>
              <a:endParaRPr sz="2000" b="0" i="0" u="none" strike="noStrike" cap="none" dirty="0">
                <a:solidFill>
                  <a:schemeClr val="dk1"/>
                </a:solidFill>
                <a:latin typeface="Arial"/>
                <a:ea typeface="Arial"/>
                <a:cs typeface="Arial"/>
                <a:sym typeface="Arial"/>
              </a:endParaRPr>
            </a:p>
          </p:txBody>
        </p:sp>
      </p:grpSp>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7897"/>
        <p:cNvGrpSpPr/>
        <p:nvPr/>
      </p:nvGrpSpPr>
      <p:grpSpPr>
        <a:xfrm>
          <a:off x="0" y="0"/>
          <a:ext cx="0" cy="0"/>
          <a:chOff x="0" y="0"/>
          <a:chExt cx="0" cy="0"/>
        </a:xfrm>
      </p:grpSpPr>
      <p:sp>
        <p:nvSpPr>
          <p:cNvPr id="57898" name="Google Shape;57898;p228"/>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t>32</a:t>
            </a:fld>
            <a:endParaRPr>
              <a:solidFill>
                <a:srgbClr val="FFFFFF"/>
              </a:solidFill>
            </a:endParaRPr>
          </a:p>
        </p:txBody>
      </p:sp>
      <p:sp>
        <p:nvSpPr>
          <p:cNvPr id="57899" name="Google Shape;57899;p228"/>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rgbClr val="FFFFFF"/>
                </a:solidFill>
              </a:rPr>
              <a:t>2019/12/8</a:t>
            </a:r>
            <a:endParaRPr>
              <a:solidFill>
                <a:srgbClr val="FFFFFF"/>
              </a:solidFill>
            </a:endParaRPr>
          </a:p>
        </p:txBody>
      </p:sp>
      <p:sp>
        <p:nvSpPr>
          <p:cNvPr id="57900" name="Google Shape;57900;p228"/>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GIS Strategy Map</a:t>
            </a:r>
            <a:endParaRPr dirty="0"/>
          </a:p>
        </p:txBody>
      </p:sp>
      <p:grpSp>
        <p:nvGrpSpPr>
          <p:cNvPr id="57901" name="Google Shape;57901;p228"/>
          <p:cNvGrpSpPr/>
          <p:nvPr/>
        </p:nvGrpSpPr>
        <p:grpSpPr>
          <a:xfrm>
            <a:off x="531540" y="1260475"/>
            <a:ext cx="8132272" cy="5040212"/>
            <a:chOff x="112440" y="0"/>
            <a:chExt cx="8132272" cy="5040212"/>
          </a:xfrm>
        </p:grpSpPr>
        <p:sp>
          <p:nvSpPr>
            <p:cNvPr id="57902" name="Google Shape;57902;p228"/>
            <p:cNvSpPr/>
            <p:nvPr/>
          </p:nvSpPr>
          <p:spPr>
            <a:xfrm>
              <a:off x="5136712" y="3427412"/>
              <a:ext cx="3108000" cy="1612800"/>
            </a:xfrm>
            <a:prstGeom prst="roundRect">
              <a:avLst>
                <a:gd name="adj" fmla="val 10000"/>
              </a:avLst>
            </a:prstGeom>
            <a:solidFill>
              <a:schemeClr val="lt1">
                <a:alpha val="89800"/>
              </a:schemeClr>
            </a:solidFill>
            <a:ln w="25400" cap="flat" cmpd="sng">
              <a:solidFill>
                <a:srgbClr val="ABE7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03" name="Google Shape;57903;p228"/>
            <p:cNvSpPr txBox="1"/>
            <p:nvPr/>
          </p:nvSpPr>
          <p:spPr>
            <a:xfrm>
              <a:off x="6104523" y="3866067"/>
              <a:ext cx="2104800" cy="1138800"/>
            </a:xfrm>
            <a:prstGeom prst="rect">
              <a:avLst/>
            </a:prstGeom>
            <a:noFill/>
            <a:ln>
              <a:noFill/>
            </a:ln>
          </p:spPr>
          <p:txBody>
            <a:bodyPr spcFirstLastPara="1" wrap="square" lIns="45700" tIns="45700" rIns="45700" bIns="45700" anchor="t" anchorCtr="0">
              <a:noAutofit/>
            </a:bodyPr>
            <a:lstStyle/>
            <a:p>
              <a:pPr marL="114300" marR="0" lvl="1" indent="-114300" algn="l" rtl="0">
                <a:lnSpc>
                  <a:spcPct val="90000"/>
                </a:lnSpc>
                <a:spcBef>
                  <a:spcPts val="0"/>
                </a:spcBef>
                <a:spcAft>
                  <a:spcPts val="0"/>
                </a:spcAft>
                <a:buClr>
                  <a:schemeClr val="dk1"/>
                </a:buClr>
                <a:buSzPts val="1200"/>
                <a:buFont typeface="Calibri"/>
                <a:buChar char="•"/>
              </a:pPr>
              <a:r>
                <a:rPr lang="en-US" sz="1200" b="0" i="0" u="none" strike="noStrike" cap="none" dirty="0">
                  <a:solidFill>
                    <a:schemeClr val="dk1"/>
                  </a:solidFill>
                  <a:latin typeface="Arial" panose="020B0604020202020204" pitchFamily="34" charset="0"/>
                  <a:ea typeface="Calibri"/>
                  <a:cs typeface="Arial" panose="020B0604020202020204" pitchFamily="34" charset="0"/>
                  <a:sym typeface="Calibri"/>
                </a:rPr>
                <a:t>Cross Industries and Emerging Technologies Capacity.</a:t>
              </a:r>
              <a:endParaRPr sz="12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a:p>
              <a:pPr marL="114300" marR="0" lvl="1" indent="-114300" algn="l" rtl="0">
                <a:lnSpc>
                  <a:spcPct val="90000"/>
                </a:lnSpc>
                <a:spcBef>
                  <a:spcPts val="180"/>
                </a:spcBef>
                <a:spcAft>
                  <a:spcPts val="0"/>
                </a:spcAft>
                <a:buClr>
                  <a:schemeClr val="dk1"/>
                </a:buClr>
                <a:buSzPts val="1200"/>
                <a:buFont typeface="Calibri"/>
                <a:buChar char="•"/>
              </a:pPr>
              <a:r>
                <a:rPr lang="en-US" sz="1200" b="0" i="0" u="none" strike="noStrike" cap="none" dirty="0" err="1">
                  <a:solidFill>
                    <a:schemeClr val="dk1"/>
                  </a:solidFill>
                  <a:latin typeface="Arial" panose="020B0604020202020204" pitchFamily="34" charset="0"/>
                  <a:ea typeface="Calibri"/>
                  <a:cs typeface="Arial" panose="020B0604020202020204" pitchFamily="34" charset="0"/>
                  <a:sym typeface="Calibri"/>
                </a:rPr>
                <a:t>Spatio</a:t>
              </a:r>
              <a:r>
                <a:rPr lang="en-US" sz="1200" b="0" i="0" u="none" strike="noStrike" cap="none" dirty="0">
                  <a:solidFill>
                    <a:schemeClr val="dk1"/>
                  </a:solidFill>
                  <a:latin typeface="Arial" panose="020B0604020202020204" pitchFamily="34" charset="0"/>
                  <a:ea typeface="Calibri"/>
                  <a:cs typeface="Arial" panose="020B0604020202020204" pitchFamily="34" charset="0"/>
                  <a:sym typeface="Calibri"/>
                </a:rPr>
                <a:t>-Temporal  Business Value in Big Data and AI.</a:t>
              </a:r>
              <a:endParaRPr sz="12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sp>
          <p:nvSpPr>
            <p:cNvPr id="57904" name="Google Shape;57904;p228"/>
            <p:cNvSpPr/>
            <p:nvPr/>
          </p:nvSpPr>
          <p:spPr>
            <a:xfrm>
              <a:off x="112440" y="3427412"/>
              <a:ext cx="3126600" cy="1612800"/>
            </a:xfrm>
            <a:prstGeom prst="roundRect">
              <a:avLst>
                <a:gd name="adj" fmla="val 10000"/>
              </a:avLst>
            </a:prstGeom>
            <a:solidFill>
              <a:schemeClr val="lt1">
                <a:alpha val="89800"/>
              </a:schemeClr>
            </a:solidFill>
            <a:ln w="25400" cap="flat" cmpd="sng">
              <a:solidFill>
                <a:srgbClr val="F6944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05" name="Google Shape;57905;p228"/>
            <p:cNvSpPr txBox="1"/>
            <p:nvPr/>
          </p:nvSpPr>
          <p:spPr>
            <a:xfrm>
              <a:off x="147870" y="3866067"/>
              <a:ext cx="2117700" cy="1138800"/>
            </a:xfrm>
            <a:prstGeom prst="rect">
              <a:avLst/>
            </a:prstGeom>
            <a:noFill/>
            <a:ln>
              <a:noFill/>
            </a:ln>
          </p:spPr>
          <p:txBody>
            <a:bodyPr spcFirstLastPara="1" wrap="square" lIns="45700" tIns="45700" rIns="45700" bIns="45700" anchor="t" anchorCtr="0">
              <a:noAutofit/>
            </a:bodyPr>
            <a:lstStyle/>
            <a:p>
              <a:pPr marL="114300" marR="0" lvl="1" indent="-114300" algn="l" rtl="0">
                <a:lnSpc>
                  <a:spcPct val="90000"/>
                </a:lnSpc>
                <a:spcBef>
                  <a:spcPts val="0"/>
                </a:spcBef>
                <a:spcAft>
                  <a:spcPts val="0"/>
                </a:spcAft>
                <a:buClr>
                  <a:schemeClr val="dk1"/>
                </a:buClr>
                <a:buSzPts val="1200"/>
                <a:buFont typeface="Calibri"/>
                <a:buChar char="•"/>
              </a:pPr>
              <a:r>
                <a:rPr lang="en-US" sz="1200" b="0" i="0" u="none" strike="noStrike" cap="none" dirty="0" err="1">
                  <a:solidFill>
                    <a:schemeClr val="dk1"/>
                  </a:solidFill>
                  <a:latin typeface="Arial" panose="020B0604020202020204" pitchFamily="34" charset="0"/>
                  <a:ea typeface="Calibri"/>
                  <a:cs typeface="Arial" panose="020B0604020202020204" pitchFamily="34" charset="0"/>
                  <a:sym typeface="Calibri"/>
                </a:rPr>
                <a:t>GeoAI</a:t>
              </a:r>
              <a:endParaRPr sz="12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a:p>
              <a:pPr marL="114300" marR="0" lvl="1" indent="-114300" algn="l" rtl="0">
                <a:lnSpc>
                  <a:spcPct val="90000"/>
                </a:lnSpc>
                <a:spcBef>
                  <a:spcPts val="180"/>
                </a:spcBef>
                <a:spcAft>
                  <a:spcPts val="0"/>
                </a:spcAft>
                <a:buClr>
                  <a:schemeClr val="dk1"/>
                </a:buClr>
                <a:buSzPts val="1200"/>
                <a:buFont typeface="Calibri"/>
                <a:buChar char="•"/>
              </a:pPr>
              <a:r>
                <a:rPr lang="en-US" sz="1200" b="0" i="0" u="none" strike="noStrike" cap="none" dirty="0">
                  <a:solidFill>
                    <a:schemeClr val="dk1"/>
                  </a:solidFill>
                  <a:latin typeface="Arial" panose="020B0604020202020204" pitchFamily="34" charset="0"/>
                  <a:ea typeface="Calibri"/>
                  <a:cs typeface="Arial" panose="020B0604020202020204" pitchFamily="34" charset="0"/>
                  <a:sym typeface="Calibri"/>
                </a:rPr>
                <a:t>GIS and BIM Integration</a:t>
              </a:r>
              <a:endParaRPr sz="12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a:p>
              <a:pPr marL="114300" marR="0" lvl="1" indent="-114300" algn="l" rtl="0">
                <a:lnSpc>
                  <a:spcPct val="90000"/>
                </a:lnSpc>
                <a:spcBef>
                  <a:spcPts val="180"/>
                </a:spcBef>
                <a:spcAft>
                  <a:spcPts val="0"/>
                </a:spcAft>
                <a:buClr>
                  <a:schemeClr val="dk1"/>
                </a:buClr>
                <a:buSzPts val="1200"/>
                <a:buFont typeface="Calibri"/>
                <a:buChar char="•"/>
              </a:pPr>
              <a:r>
                <a:rPr lang="en-US" sz="1200" b="0" i="0" u="none" strike="noStrike" cap="none" dirty="0">
                  <a:solidFill>
                    <a:schemeClr val="dk1"/>
                  </a:solidFill>
                  <a:latin typeface="Arial" panose="020B0604020202020204" pitchFamily="34" charset="0"/>
                  <a:ea typeface="Calibri"/>
                  <a:cs typeface="Arial" panose="020B0604020202020204" pitchFamily="34" charset="0"/>
                  <a:sym typeface="Calibri"/>
                </a:rPr>
                <a:t>Field Survey in Electric Asset.</a:t>
              </a:r>
              <a:endParaRPr sz="12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a:p>
              <a:pPr marL="114300" marR="0" lvl="1" indent="-114300" algn="l" rtl="0">
                <a:lnSpc>
                  <a:spcPct val="90000"/>
                </a:lnSpc>
                <a:spcBef>
                  <a:spcPts val="180"/>
                </a:spcBef>
                <a:spcAft>
                  <a:spcPts val="0"/>
                </a:spcAft>
                <a:buClr>
                  <a:schemeClr val="dk1"/>
                </a:buClr>
                <a:buSzPts val="1200"/>
                <a:buFont typeface="Calibri"/>
                <a:buChar char="•"/>
              </a:pPr>
              <a:r>
                <a:rPr lang="en-US" sz="1200" b="0" i="0" u="none" strike="noStrike" cap="none" dirty="0">
                  <a:solidFill>
                    <a:schemeClr val="dk1"/>
                  </a:solidFill>
                  <a:latin typeface="Arial" panose="020B0604020202020204" pitchFamily="34" charset="0"/>
                  <a:ea typeface="Calibri"/>
                  <a:cs typeface="Arial" panose="020B0604020202020204" pitchFamily="34" charset="0"/>
                  <a:sym typeface="Calibri"/>
                </a:rPr>
                <a:t>Using GIS in Smart Grid.</a:t>
              </a:r>
              <a:endParaRPr sz="12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a:p>
              <a:pPr marL="114300" marR="0" lvl="1" indent="-38100" algn="l" rtl="0">
                <a:lnSpc>
                  <a:spcPct val="90000"/>
                </a:lnSpc>
                <a:spcBef>
                  <a:spcPts val="18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
          <p:nvSpPr>
            <p:cNvPr id="57906" name="Google Shape;57906;p228"/>
            <p:cNvSpPr/>
            <p:nvPr/>
          </p:nvSpPr>
          <p:spPr>
            <a:xfrm>
              <a:off x="5136712" y="0"/>
              <a:ext cx="3108000" cy="1612800"/>
            </a:xfrm>
            <a:prstGeom prst="roundRect">
              <a:avLst>
                <a:gd name="adj" fmla="val 10000"/>
              </a:avLst>
            </a:prstGeom>
            <a:solidFill>
              <a:schemeClr val="lt1">
                <a:alpha val="89800"/>
              </a:schemeClr>
            </a:solidFill>
            <a:ln w="25400" cap="flat" cmpd="sng">
              <a:solidFill>
                <a:srgbClr val="47D67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07" name="Google Shape;57907;p228"/>
            <p:cNvSpPr txBox="1"/>
            <p:nvPr/>
          </p:nvSpPr>
          <p:spPr>
            <a:xfrm>
              <a:off x="6104523" y="35430"/>
              <a:ext cx="2104800" cy="1138800"/>
            </a:xfrm>
            <a:prstGeom prst="rect">
              <a:avLst/>
            </a:prstGeom>
            <a:noFill/>
            <a:ln>
              <a:noFill/>
            </a:ln>
          </p:spPr>
          <p:txBody>
            <a:bodyPr spcFirstLastPara="1" wrap="square" lIns="45700" tIns="45700" rIns="45700" bIns="45700" anchor="t" anchorCtr="0">
              <a:noAutofit/>
            </a:bodyPr>
            <a:lstStyle/>
            <a:p>
              <a:pPr marL="114300" marR="0" lvl="1" indent="-114300" algn="l" rtl="0">
                <a:lnSpc>
                  <a:spcPct val="90000"/>
                </a:lnSpc>
                <a:spcBef>
                  <a:spcPts val="0"/>
                </a:spcBef>
                <a:spcAft>
                  <a:spcPts val="0"/>
                </a:spcAft>
                <a:buClr>
                  <a:schemeClr val="dk1"/>
                </a:buClr>
                <a:buSzPts val="1200"/>
                <a:buFont typeface="Calibri"/>
                <a:buChar char="•"/>
              </a:pPr>
              <a:r>
                <a:rPr lang="en-US" sz="1200" b="0" i="0" u="none" strike="noStrike" cap="none" dirty="0">
                  <a:solidFill>
                    <a:schemeClr val="dk1"/>
                  </a:solidFill>
                  <a:latin typeface="Arial" panose="020B0604020202020204" pitchFamily="34" charset="0"/>
                  <a:ea typeface="Calibri"/>
                  <a:cs typeface="Arial" panose="020B0604020202020204" pitchFamily="34" charset="0"/>
                  <a:sym typeface="Calibri"/>
                </a:rPr>
                <a:t>3D GIS and 5G Site Planning</a:t>
              </a:r>
              <a:endParaRPr sz="12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a:p>
              <a:pPr marL="114300" marR="0" lvl="1" indent="-114300" algn="l" rtl="0">
                <a:lnSpc>
                  <a:spcPct val="90000"/>
                </a:lnSpc>
                <a:spcBef>
                  <a:spcPts val="180"/>
                </a:spcBef>
                <a:spcAft>
                  <a:spcPts val="0"/>
                </a:spcAft>
                <a:buClr>
                  <a:schemeClr val="dk1"/>
                </a:buClr>
                <a:buSzPts val="1200"/>
                <a:buFont typeface="Calibri"/>
                <a:buChar char="•"/>
              </a:pPr>
              <a:r>
                <a:rPr lang="en-US" sz="1200" b="0" i="0" u="none" strike="noStrike" cap="none" dirty="0">
                  <a:solidFill>
                    <a:schemeClr val="dk1"/>
                  </a:solidFill>
                  <a:latin typeface="Arial" panose="020B0604020202020204" pitchFamily="34" charset="0"/>
                  <a:ea typeface="Calibri"/>
                  <a:cs typeface="Arial" panose="020B0604020202020204" pitchFamily="34" charset="0"/>
                  <a:sym typeface="Calibri"/>
                </a:rPr>
                <a:t>Digital Twin in Smart City</a:t>
              </a:r>
              <a:endParaRPr sz="12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a:p>
              <a:pPr marL="114300" marR="0" lvl="1" indent="-114300" algn="l" rtl="0">
                <a:lnSpc>
                  <a:spcPct val="90000"/>
                </a:lnSpc>
                <a:spcBef>
                  <a:spcPts val="180"/>
                </a:spcBef>
                <a:spcAft>
                  <a:spcPts val="0"/>
                </a:spcAft>
                <a:buClr>
                  <a:schemeClr val="dk1"/>
                </a:buClr>
                <a:buSzPts val="1200"/>
                <a:buFont typeface="Calibri"/>
                <a:buChar char="•"/>
              </a:pPr>
              <a:r>
                <a:rPr lang="en-US" sz="1200" b="0" i="0" u="none" strike="noStrike" cap="none" dirty="0">
                  <a:solidFill>
                    <a:schemeClr val="dk1"/>
                  </a:solidFill>
                  <a:latin typeface="Arial" panose="020B0604020202020204" pitchFamily="34" charset="0"/>
                  <a:ea typeface="Calibri"/>
                  <a:cs typeface="Arial" panose="020B0604020202020204" pitchFamily="34" charset="0"/>
                  <a:sym typeface="Calibri"/>
                </a:rPr>
                <a:t>Satellite and Drone Image Application</a:t>
              </a:r>
              <a:endParaRPr sz="12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a:p>
              <a:pPr marL="114300" marR="0" lvl="1" indent="-114300" algn="l" rtl="0">
                <a:lnSpc>
                  <a:spcPct val="90000"/>
                </a:lnSpc>
                <a:spcBef>
                  <a:spcPts val="180"/>
                </a:spcBef>
                <a:spcAft>
                  <a:spcPts val="0"/>
                </a:spcAft>
                <a:buClr>
                  <a:schemeClr val="dk1"/>
                </a:buClr>
                <a:buSzPts val="1200"/>
                <a:buFont typeface="Calibri"/>
                <a:buChar char="•"/>
              </a:pPr>
              <a:r>
                <a:rPr lang="en-US" sz="1200" b="0" i="0" u="none" strike="noStrike" cap="none" dirty="0" err="1">
                  <a:solidFill>
                    <a:schemeClr val="dk1"/>
                  </a:solidFill>
                  <a:latin typeface="Arial" panose="020B0604020202020204" pitchFamily="34" charset="0"/>
                  <a:ea typeface="Calibri"/>
                  <a:cs typeface="Arial" panose="020B0604020202020204" pitchFamily="34" charset="0"/>
                  <a:sym typeface="Calibri"/>
                </a:rPr>
                <a:t>GeoAI</a:t>
              </a:r>
              <a:endParaRPr sz="12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sp>
          <p:nvSpPr>
            <p:cNvPr id="57908" name="Google Shape;57908;p228"/>
            <p:cNvSpPr/>
            <p:nvPr/>
          </p:nvSpPr>
          <p:spPr>
            <a:xfrm>
              <a:off x="112440" y="0"/>
              <a:ext cx="3126600" cy="1612800"/>
            </a:xfrm>
            <a:prstGeom prst="roundRect">
              <a:avLst>
                <a:gd name="adj" fmla="val 10000"/>
              </a:avLst>
            </a:prstGeom>
            <a:solidFill>
              <a:schemeClr val="lt1">
                <a:alpha val="89800"/>
              </a:schemeClr>
            </a:solidFill>
            <a:ln w="25400" cap="flat" cmpd="sng">
              <a:solidFill>
                <a:srgbClr val="49AC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09" name="Google Shape;57909;p228"/>
            <p:cNvSpPr txBox="1"/>
            <p:nvPr/>
          </p:nvSpPr>
          <p:spPr>
            <a:xfrm>
              <a:off x="147870" y="35429"/>
              <a:ext cx="2117700" cy="1343117"/>
            </a:xfrm>
            <a:prstGeom prst="rect">
              <a:avLst/>
            </a:prstGeom>
            <a:noFill/>
            <a:ln>
              <a:noFill/>
            </a:ln>
          </p:spPr>
          <p:txBody>
            <a:bodyPr spcFirstLastPara="1" wrap="square" lIns="45700" tIns="45700" rIns="45700" bIns="45700" anchor="t" anchorCtr="0">
              <a:noAutofit/>
            </a:bodyPr>
            <a:lstStyle/>
            <a:p>
              <a:pPr marL="114300" marR="0" lvl="1" indent="-114300" algn="l" rtl="0">
                <a:lnSpc>
                  <a:spcPct val="90000"/>
                </a:lnSpc>
                <a:spcBef>
                  <a:spcPts val="0"/>
                </a:spcBef>
                <a:spcAft>
                  <a:spcPts val="0"/>
                </a:spcAft>
                <a:buClr>
                  <a:schemeClr val="dk1"/>
                </a:buClr>
                <a:buSzPts val="1200"/>
                <a:buFont typeface="Calibri"/>
                <a:buChar char="•"/>
              </a:pPr>
              <a:r>
                <a:rPr lang="en-US" sz="1200" b="0" i="0" u="none" strike="noStrike" cap="none" dirty="0">
                  <a:solidFill>
                    <a:schemeClr val="dk1"/>
                  </a:solidFill>
                  <a:latin typeface="Arial" panose="020B0604020202020204" pitchFamily="34" charset="0"/>
                  <a:ea typeface="Calibri"/>
                  <a:cs typeface="Arial" panose="020B0604020202020204" pitchFamily="34" charset="0"/>
                  <a:sym typeface="Calibri"/>
                </a:rPr>
                <a:t>Seamless Sale Experience</a:t>
              </a:r>
              <a:endParaRPr sz="12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a:p>
              <a:pPr marL="114300" marR="0" lvl="1" indent="-114300" algn="l" rtl="0">
                <a:lnSpc>
                  <a:spcPct val="90000"/>
                </a:lnSpc>
                <a:spcBef>
                  <a:spcPts val="180"/>
                </a:spcBef>
                <a:spcAft>
                  <a:spcPts val="0"/>
                </a:spcAft>
                <a:buClr>
                  <a:schemeClr val="dk1"/>
                </a:buClr>
                <a:buSzPts val="1200"/>
                <a:buFont typeface="Calibri"/>
                <a:buChar char="•"/>
              </a:pPr>
              <a:r>
                <a:rPr lang="en-US" sz="1200" b="0" i="0" u="none" strike="noStrike" cap="none" dirty="0">
                  <a:solidFill>
                    <a:schemeClr val="dk1"/>
                  </a:solidFill>
                  <a:latin typeface="Arial" panose="020B0604020202020204" pitchFamily="34" charset="0"/>
                  <a:ea typeface="Calibri"/>
                  <a:cs typeface="Arial" panose="020B0604020202020204" pitchFamily="34" charset="0"/>
                  <a:sym typeface="Calibri"/>
                </a:rPr>
                <a:t>Partner Network</a:t>
              </a:r>
              <a:endParaRPr sz="12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a:p>
              <a:pPr marL="114300" marR="0" lvl="1" indent="-114300" algn="l" rtl="0">
                <a:lnSpc>
                  <a:spcPct val="90000"/>
                </a:lnSpc>
                <a:spcBef>
                  <a:spcPts val="180"/>
                </a:spcBef>
                <a:spcAft>
                  <a:spcPts val="0"/>
                </a:spcAft>
                <a:buClr>
                  <a:schemeClr val="dk1"/>
                </a:buClr>
                <a:buSzPts val="1200"/>
                <a:buFont typeface="Calibri"/>
                <a:buChar char="•"/>
              </a:pPr>
              <a:r>
                <a:rPr lang="en-US" sz="1200" b="0" i="0" u="none" strike="noStrike" cap="none" dirty="0">
                  <a:solidFill>
                    <a:schemeClr val="dk1"/>
                  </a:solidFill>
                  <a:latin typeface="Arial" panose="020B0604020202020204" pitchFamily="34" charset="0"/>
                  <a:ea typeface="Calibri"/>
                  <a:cs typeface="Arial" panose="020B0604020202020204" pitchFamily="34" charset="0"/>
                  <a:sym typeface="Calibri"/>
                </a:rPr>
                <a:t>Developer and Individuals Communities</a:t>
              </a:r>
              <a:endParaRPr sz="12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a:p>
              <a:pPr marL="114300" marR="0" lvl="1" indent="-114300" algn="l" rtl="0">
                <a:lnSpc>
                  <a:spcPct val="90000"/>
                </a:lnSpc>
                <a:spcBef>
                  <a:spcPts val="180"/>
                </a:spcBef>
                <a:spcAft>
                  <a:spcPts val="0"/>
                </a:spcAft>
                <a:buClr>
                  <a:schemeClr val="dk1"/>
                </a:buClr>
                <a:buSzPts val="1200"/>
                <a:buFont typeface="Calibri"/>
                <a:buChar char="•"/>
              </a:pPr>
              <a:r>
                <a:rPr lang="en-US" sz="1200" b="0" i="0" u="none" strike="noStrike" cap="none" dirty="0">
                  <a:solidFill>
                    <a:schemeClr val="dk1"/>
                  </a:solidFill>
                  <a:latin typeface="Arial" panose="020B0604020202020204" pitchFamily="34" charset="0"/>
                  <a:ea typeface="Calibri"/>
                  <a:cs typeface="Arial" panose="020B0604020202020204" pitchFamily="34" charset="0"/>
                  <a:sym typeface="Calibri"/>
                </a:rPr>
                <a:t>Deep Engagement in Major Market and Expand Emerging Market.</a:t>
              </a:r>
              <a:endParaRPr sz="12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sp>
          <p:nvSpPr>
            <p:cNvPr id="57910" name="Google Shape;57910;p228"/>
            <p:cNvSpPr/>
            <p:nvPr/>
          </p:nvSpPr>
          <p:spPr>
            <a:xfrm>
              <a:off x="1907341" y="287297"/>
              <a:ext cx="2182500" cy="2182500"/>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rgbClr val="49ACC5"/>
            </a:solidFill>
            <a:ln w="38100" cap="flat" cmpd="sng">
              <a:solidFill>
                <a:schemeClr val="lt1"/>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11" name="Google Shape;57911;p228"/>
            <p:cNvSpPr txBox="1"/>
            <p:nvPr/>
          </p:nvSpPr>
          <p:spPr>
            <a:xfrm>
              <a:off x="2546567" y="926523"/>
              <a:ext cx="1543200" cy="1543200"/>
            </a:xfrm>
            <a:prstGeom prst="rect">
              <a:avLst/>
            </a:prstGeom>
            <a:noFill/>
            <a:ln>
              <a:noFill/>
            </a:ln>
          </p:spPr>
          <p:txBody>
            <a:bodyPr spcFirstLastPara="1" wrap="square" lIns="156450" tIns="156450" rIns="156450" bIns="156450"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US" sz="2200" b="0" dirty="0">
                  <a:solidFill>
                    <a:schemeClr val="lt1"/>
                  </a:solidFill>
                  <a:latin typeface="Arial" panose="020B0604020202020204" pitchFamily="34" charset="0"/>
                  <a:ea typeface="Calibri"/>
                  <a:cs typeface="Arial" panose="020B0604020202020204" pitchFamily="34" charset="0"/>
                  <a:sym typeface="Calibri"/>
                </a:rPr>
                <a:t>Operation</a:t>
              </a:r>
              <a:endParaRPr sz="2200" dirty="0">
                <a:solidFill>
                  <a:schemeClr val="lt1"/>
                </a:solidFill>
                <a:latin typeface="Arial" panose="020B0604020202020204" pitchFamily="34" charset="0"/>
                <a:ea typeface="Calibri"/>
                <a:cs typeface="Arial" panose="020B0604020202020204" pitchFamily="34" charset="0"/>
                <a:sym typeface="Calibri"/>
              </a:endParaRPr>
            </a:p>
          </p:txBody>
        </p:sp>
        <p:sp>
          <p:nvSpPr>
            <p:cNvPr id="57912" name="Google Shape;57912;p228"/>
            <p:cNvSpPr/>
            <p:nvPr/>
          </p:nvSpPr>
          <p:spPr>
            <a:xfrm rot="5400000">
              <a:off x="4190558" y="287297"/>
              <a:ext cx="2182500" cy="2182500"/>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rgbClr val="47D670"/>
            </a:solidFill>
            <a:ln w="38100" cap="flat" cmpd="sng">
              <a:solidFill>
                <a:schemeClr val="lt1"/>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13" name="Google Shape;57913;p228"/>
            <p:cNvSpPr txBox="1"/>
            <p:nvPr/>
          </p:nvSpPr>
          <p:spPr>
            <a:xfrm>
              <a:off x="4190602" y="926523"/>
              <a:ext cx="1781573" cy="1543200"/>
            </a:xfrm>
            <a:prstGeom prst="rect">
              <a:avLst/>
            </a:prstGeom>
            <a:noFill/>
            <a:ln>
              <a:noFill/>
            </a:ln>
          </p:spPr>
          <p:txBody>
            <a:bodyPr spcFirstLastPara="1" wrap="square" lIns="113775" tIns="113775" rIns="113775" bIns="113775"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2000" b="0" dirty="0">
                  <a:solidFill>
                    <a:schemeClr val="lt1"/>
                  </a:solidFill>
                  <a:latin typeface="Arial" panose="020B0604020202020204" pitchFamily="34" charset="0"/>
                  <a:ea typeface="Calibri"/>
                  <a:cs typeface="Arial" panose="020B0604020202020204" pitchFamily="34" charset="0"/>
                  <a:sym typeface="Calibri"/>
                </a:rPr>
                <a:t>Opportunities</a:t>
              </a:r>
              <a:endParaRPr sz="2000" dirty="0">
                <a:solidFill>
                  <a:schemeClr val="lt1"/>
                </a:solidFill>
                <a:latin typeface="Arial" panose="020B0604020202020204" pitchFamily="34" charset="0"/>
                <a:ea typeface="Calibri"/>
                <a:cs typeface="Arial" panose="020B0604020202020204" pitchFamily="34" charset="0"/>
                <a:sym typeface="Calibri"/>
              </a:endParaRPr>
            </a:p>
          </p:txBody>
        </p:sp>
        <p:sp>
          <p:nvSpPr>
            <p:cNvPr id="57914" name="Google Shape;57914;p228"/>
            <p:cNvSpPr/>
            <p:nvPr/>
          </p:nvSpPr>
          <p:spPr>
            <a:xfrm rot="10800000">
              <a:off x="4190558" y="2570514"/>
              <a:ext cx="2182500" cy="2182500"/>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rgbClr val="ABE745"/>
            </a:solidFill>
            <a:ln w="38100" cap="flat" cmpd="sng">
              <a:solidFill>
                <a:schemeClr val="lt1"/>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15" name="Google Shape;57915;p228"/>
            <p:cNvSpPr txBox="1"/>
            <p:nvPr/>
          </p:nvSpPr>
          <p:spPr>
            <a:xfrm>
              <a:off x="4190603" y="2570559"/>
              <a:ext cx="1543200" cy="1543200"/>
            </a:xfrm>
            <a:prstGeom prst="rect">
              <a:avLst/>
            </a:prstGeom>
            <a:noFill/>
            <a:ln>
              <a:noFill/>
            </a:ln>
          </p:spPr>
          <p:txBody>
            <a:bodyPr spcFirstLastPara="1" wrap="square" lIns="156450" tIns="156450" rIns="156450" bIns="156450"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US" sz="2200" b="0" dirty="0" err="1">
                  <a:solidFill>
                    <a:schemeClr val="lt1"/>
                  </a:solidFill>
                  <a:latin typeface="Arial" panose="020B0604020202020204" pitchFamily="34" charset="0"/>
                  <a:ea typeface="Calibri"/>
                  <a:cs typeface="Arial" panose="020B0604020202020204" pitchFamily="34" charset="0"/>
                  <a:sym typeface="Calibri"/>
                </a:rPr>
                <a:t>Stength</a:t>
              </a:r>
              <a:endParaRPr sz="2200" dirty="0">
                <a:solidFill>
                  <a:schemeClr val="lt1"/>
                </a:solidFill>
                <a:latin typeface="Arial" panose="020B0604020202020204" pitchFamily="34" charset="0"/>
                <a:ea typeface="Calibri"/>
                <a:cs typeface="Arial" panose="020B0604020202020204" pitchFamily="34" charset="0"/>
                <a:sym typeface="Calibri"/>
              </a:endParaRPr>
            </a:p>
          </p:txBody>
        </p:sp>
        <p:sp>
          <p:nvSpPr>
            <p:cNvPr id="57916" name="Google Shape;57916;p228"/>
            <p:cNvSpPr/>
            <p:nvPr/>
          </p:nvSpPr>
          <p:spPr>
            <a:xfrm rot="-5400000">
              <a:off x="1907341" y="2570514"/>
              <a:ext cx="2182500" cy="2182500"/>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rgbClr val="F69444"/>
            </a:solidFill>
            <a:ln w="38100" cap="flat" cmpd="sng">
              <a:solidFill>
                <a:schemeClr val="lt1"/>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17" name="Google Shape;57917;p228"/>
            <p:cNvSpPr txBox="1"/>
            <p:nvPr/>
          </p:nvSpPr>
          <p:spPr>
            <a:xfrm>
              <a:off x="2546567" y="2570559"/>
              <a:ext cx="1543200" cy="1543200"/>
            </a:xfrm>
            <a:prstGeom prst="rect">
              <a:avLst/>
            </a:prstGeom>
            <a:noFill/>
            <a:ln>
              <a:noFill/>
            </a:ln>
          </p:spPr>
          <p:txBody>
            <a:bodyPr spcFirstLastPara="1" wrap="square" lIns="156450" tIns="156450" rIns="156450" bIns="156450"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US" sz="2200" b="0" dirty="0">
                  <a:solidFill>
                    <a:schemeClr val="lt1"/>
                  </a:solidFill>
                  <a:latin typeface="Arial" panose="020B0604020202020204" pitchFamily="34" charset="0"/>
                  <a:ea typeface="Calibri"/>
                  <a:cs typeface="Arial" panose="020B0604020202020204" pitchFamily="34" charset="0"/>
                  <a:sym typeface="Calibri"/>
                </a:rPr>
                <a:t>Research</a:t>
              </a:r>
              <a:endParaRPr sz="2200" dirty="0">
                <a:solidFill>
                  <a:schemeClr val="lt1"/>
                </a:solidFill>
                <a:latin typeface="Arial" panose="020B0604020202020204" pitchFamily="34" charset="0"/>
                <a:ea typeface="Calibri"/>
                <a:cs typeface="Arial" panose="020B0604020202020204" pitchFamily="34" charset="0"/>
                <a:sym typeface="Calibri"/>
              </a:endParaRPr>
            </a:p>
          </p:txBody>
        </p:sp>
        <p:sp>
          <p:nvSpPr>
            <p:cNvPr id="57918" name="Google Shape;57918;p228"/>
            <p:cNvSpPr/>
            <p:nvPr/>
          </p:nvSpPr>
          <p:spPr>
            <a:xfrm>
              <a:off x="3763436" y="2066528"/>
              <a:ext cx="753600" cy="655200"/>
            </a:xfrm>
            <a:custGeom>
              <a:avLst/>
              <a:gdLst/>
              <a:ahLst/>
              <a:cxnLst/>
              <a:rect l="l" t="t" r="r" b="b"/>
              <a:pathLst>
                <a:path w="120000" h="120000" extrusionOk="0">
                  <a:moveTo>
                    <a:pt x="6521" y="60000"/>
                  </a:moveTo>
                  <a:lnTo>
                    <a:pt x="6521" y="60000"/>
                  </a:lnTo>
                  <a:cubicBezTo>
                    <a:pt x="6521" y="34374"/>
                    <a:pt x="25366" y="12493"/>
                    <a:pt x="51106" y="8231"/>
                  </a:cubicBezTo>
                  <a:cubicBezTo>
                    <a:pt x="76846" y="3969"/>
                    <a:pt x="101959" y="18572"/>
                    <a:pt x="110521" y="42780"/>
                  </a:cubicBezTo>
                  <a:lnTo>
                    <a:pt x="116426" y="42780"/>
                  </a:lnTo>
                  <a:lnTo>
                    <a:pt x="106959" y="60000"/>
                  </a:lnTo>
                  <a:lnTo>
                    <a:pt x="90343" y="42780"/>
                  </a:lnTo>
                  <a:lnTo>
                    <a:pt x="95922" y="42780"/>
                  </a:lnTo>
                  <a:lnTo>
                    <a:pt x="95922" y="42780"/>
                  </a:lnTo>
                  <a:cubicBezTo>
                    <a:pt x="87357" y="27414"/>
                    <a:pt x="68570" y="19475"/>
                    <a:pt x="50445" y="23562"/>
                  </a:cubicBezTo>
                  <a:cubicBezTo>
                    <a:pt x="32321" y="27649"/>
                    <a:pt x="19562" y="42702"/>
                    <a:pt x="19562" y="60000"/>
                  </a:cubicBezTo>
                  <a:close/>
                </a:path>
              </a:pathLst>
            </a:custGeom>
            <a:solidFill>
              <a:srgbClr val="CDE1E8"/>
            </a:solidFill>
            <a:ln w="38100" cap="flat" cmpd="sng">
              <a:solidFill>
                <a:schemeClr val="lt1"/>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19" name="Google Shape;57919;p228"/>
            <p:cNvSpPr/>
            <p:nvPr/>
          </p:nvSpPr>
          <p:spPr>
            <a:xfrm rot="10800000">
              <a:off x="3763362" y="2318583"/>
              <a:ext cx="753600" cy="655200"/>
            </a:xfrm>
            <a:custGeom>
              <a:avLst/>
              <a:gdLst/>
              <a:ahLst/>
              <a:cxnLst/>
              <a:rect l="l" t="t" r="r" b="b"/>
              <a:pathLst>
                <a:path w="120000" h="120000" extrusionOk="0">
                  <a:moveTo>
                    <a:pt x="6521" y="60000"/>
                  </a:moveTo>
                  <a:lnTo>
                    <a:pt x="6521" y="60000"/>
                  </a:lnTo>
                  <a:cubicBezTo>
                    <a:pt x="6521" y="34374"/>
                    <a:pt x="25366" y="12493"/>
                    <a:pt x="51106" y="8231"/>
                  </a:cubicBezTo>
                  <a:cubicBezTo>
                    <a:pt x="76846" y="3969"/>
                    <a:pt x="101959" y="18572"/>
                    <a:pt x="110521" y="42780"/>
                  </a:cubicBezTo>
                  <a:lnTo>
                    <a:pt x="116426" y="42780"/>
                  </a:lnTo>
                  <a:lnTo>
                    <a:pt x="106959" y="60000"/>
                  </a:lnTo>
                  <a:lnTo>
                    <a:pt x="90343" y="42780"/>
                  </a:lnTo>
                  <a:lnTo>
                    <a:pt x="95922" y="42780"/>
                  </a:lnTo>
                  <a:lnTo>
                    <a:pt x="95922" y="42780"/>
                  </a:lnTo>
                  <a:cubicBezTo>
                    <a:pt x="87357" y="27414"/>
                    <a:pt x="68570" y="19475"/>
                    <a:pt x="50445" y="23562"/>
                  </a:cubicBezTo>
                  <a:cubicBezTo>
                    <a:pt x="32321" y="27649"/>
                    <a:pt x="19562" y="42702"/>
                    <a:pt x="19562" y="60000"/>
                  </a:cubicBezTo>
                  <a:close/>
                </a:path>
              </a:pathLst>
            </a:custGeom>
            <a:solidFill>
              <a:srgbClr val="CDE1E8"/>
            </a:solidFill>
            <a:ln w="38100" cap="flat" cmpd="sng">
              <a:solidFill>
                <a:schemeClr val="lt1"/>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7923"/>
        <p:cNvGrpSpPr/>
        <p:nvPr/>
      </p:nvGrpSpPr>
      <p:grpSpPr>
        <a:xfrm>
          <a:off x="0" y="0"/>
          <a:ext cx="0" cy="0"/>
          <a:chOff x="0" y="0"/>
          <a:chExt cx="0" cy="0"/>
        </a:xfrm>
      </p:grpSpPr>
      <p:sp>
        <p:nvSpPr>
          <p:cNvPr id="57924" name="Google Shape;57924;p229"/>
          <p:cNvSpPr txBox="1">
            <a:spLocks noGrp="1"/>
          </p:cNvSpPr>
          <p:nvPr>
            <p:ph type="sldNum" idx="4294967295"/>
          </p:nvPr>
        </p:nvSpPr>
        <p:spPr>
          <a:xfrm>
            <a:off x="8064000" y="6667973"/>
            <a:ext cx="1080000" cy="1800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a:p>
        </p:txBody>
      </p:sp>
      <p:pic>
        <p:nvPicPr>
          <p:cNvPr id="57925" name="Google Shape;57925;p229"/>
          <p:cNvPicPr preferRelativeResize="0"/>
          <p:nvPr/>
        </p:nvPicPr>
        <p:blipFill rotWithShape="1">
          <a:blip r:embed="rId3">
            <a:alphaModFix/>
          </a:blip>
          <a:srcRect/>
          <a:stretch/>
        </p:blipFill>
        <p:spPr>
          <a:xfrm>
            <a:off x="1259632" y="1772817"/>
            <a:ext cx="3456385" cy="1152128"/>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532"/>
        <p:cNvGrpSpPr/>
        <p:nvPr/>
      </p:nvGrpSpPr>
      <p:grpSpPr>
        <a:xfrm>
          <a:off x="0" y="0"/>
          <a:ext cx="0" cy="0"/>
          <a:chOff x="0" y="0"/>
          <a:chExt cx="0" cy="0"/>
        </a:xfrm>
      </p:grpSpPr>
      <p:sp>
        <p:nvSpPr>
          <p:cNvPr id="57533" name="Google Shape;57533;p199"/>
          <p:cNvSpPr txBox="1">
            <a:spLocks noGrp="1"/>
          </p:cNvSpPr>
          <p:nvPr>
            <p:ph type="title"/>
          </p:nvPr>
        </p:nvSpPr>
        <p:spPr>
          <a:xfrm>
            <a:off x="1692000" y="2708921"/>
            <a:ext cx="3672000" cy="18723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t>FINANCIAL RESULTS</a:t>
            </a:r>
            <a:endParaRPr dirty="0"/>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7537"/>
        <p:cNvGrpSpPr/>
        <p:nvPr/>
      </p:nvGrpSpPr>
      <p:grpSpPr>
        <a:xfrm>
          <a:off x="0" y="0"/>
          <a:ext cx="0" cy="0"/>
          <a:chOff x="0" y="0"/>
          <a:chExt cx="0" cy="0"/>
        </a:xfrm>
      </p:grpSpPr>
      <p:sp>
        <p:nvSpPr>
          <p:cNvPr id="57538" name="Google Shape;57538;p200"/>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2017Y～2019Y Revenue</a:t>
            </a:r>
            <a:endParaRPr/>
          </a:p>
        </p:txBody>
      </p:sp>
      <p:graphicFrame>
        <p:nvGraphicFramePr>
          <p:cNvPr id="57539" name="Google Shape;57539;p200"/>
          <p:cNvGraphicFramePr/>
          <p:nvPr>
            <p:extLst>
              <p:ext uri="{D42A27DB-BD31-4B8C-83A1-F6EECF244321}">
                <p14:modId xmlns:p14="http://schemas.microsoft.com/office/powerpoint/2010/main" val="4055654067"/>
              </p:ext>
            </p:extLst>
          </p:nvPr>
        </p:nvGraphicFramePr>
        <p:xfrm>
          <a:off x="262295" y="1261542"/>
          <a:ext cx="8532675" cy="5005725"/>
        </p:xfrm>
        <a:graphic>
          <a:graphicData uri="http://schemas.openxmlformats.org/drawingml/2006/chart">
            <c:chart xmlns:c="http://schemas.openxmlformats.org/drawingml/2006/chart" xmlns:r="http://schemas.openxmlformats.org/officeDocument/2006/relationships" r:id="rId3"/>
          </a:graphicData>
        </a:graphic>
      </p:graphicFrame>
      <p:sp>
        <p:nvSpPr>
          <p:cNvPr id="57540" name="Google Shape;57540;p200"/>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t>5</a:t>
            </a:fld>
            <a:endParaRPr>
              <a:solidFill>
                <a:srgbClr val="FFFFFF"/>
              </a:solidFill>
            </a:endParaRPr>
          </a:p>
        </p:txBody>
      </p:sp>
      <p:sp>
        <p:nvSpPr>
          <p:cNvPr id="57541" name="Google Shape;57541;p200"/>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rgbClr val="FFFFFF"/>
                </a:solidFill>
              </a:rPr>
              <a:t>2019/12/8</a:t>
            </a:r>
            <a:endParaRPr>
              <a:solidFill>
                <a:srgbClr val="FFFFFF"/>
              </a:solidFill>
            </a:endParaRPr>
          </a:p>
        </p:txBody>
      </p:sp>
      <p:graphicFrame>
        <p:nvGraphicFramePr>
          <p:cNvPr id="57542" name="Google Shape;57542;p200"/>
          <p:cNvGraphicFramePr/>
          <p:nvPr>
            <p:extLst>
              <p:ext uri="{D42A27DB-BD31-4B8C-83A1-F6EECF244321}">
                <p14:modId xmlns:p14="http://schemas.microsoft.com/office/powerpoint/2010/main" val="3005994655"/>
              </p:ext>
            </p:extLst>
          </p:nvPr>
        </p:nvGraphicFramePr>
        <p:xfrm>
          <a:off x="2156495" y="1041895"/>
          <a:ext cx="5616600" cy="2232225"/>
        </p:xfrm>
        <a:graphic>
          <a:graphicData uri="http://schemas.openxmlformats.org/drawingml/2006/chart">
            <c:chart xmlns:c="http://schemas.openxmlformats.org/drawingml/2006/chart" xmlns:r="http://schemas.openxmlformats.org/officeDocument/2006/relationships" r:id="rId4"/>
          </a:graphicData>
        </a:graphic>
      </p:graphicFrame>
      <p:sp>
        <p:nvSpPr>
          <p:cNvPr id="57543" name="Google Shape;57543;p200"/>
          <p:cNvSpPr txBox="1"/>
          <p:nvPr/>
        </p:nvSpPr>
        <p:spPr>
          <a:xfrm>
            <a:off x="2051720" y="1700808"/>
            <a:ext cx="9144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a:p>
        </p:txBody>
      </p:sp>
      <p:cxnSp>
        <p:nvCxnSpPr>
          <p:cNvPr id="57544" name="Google Shape;57544;p200"/>
          <p:cNvCxnSpPr/>
          <p:nvPr/>
        </p:nvCxnSpPr>
        <p:spPr>
          <a:xfrm>
            <a:off x="5620686" y="1323707"/>
            <a:ext cx="0" cy="1169700"/>
          </a:xfrm>
          <a:prstGeom prst="straightConnector1">
            <a:avLst/>
          </a:prstGeom>
          <a:noFill/>
          <a:ln w="25400" cap="flat" cmpd="sng">
            <a:solidFill>
              <a:srgbClr val="C00000"/>
            </a:solidFill>
            <a:prstDash val="dash"/>
            <a:round/>
            <a:headEnd type="none" w="sm" len="sm"/>
            <a:tailEnd type="none" w="sm" len="sm"/>
          </a:ln>
        </p:spPr>
      </p:cxnSp>
      <p:cxnSp>
        <p:nvCxnSpPr>
          <p:cNvPr id="57546" name="Google Shape;57546;p200"/>
          <p:cNvCxnSpPr/>
          <p:nvPr/>
        </p:nvCxnSpPr>
        <p:spPr>
          <a:xfrm rot="10800000" flipH="1">
            <a:off x="5237478" y="1343793"/>
            <a:ext cx="360000" cy="309600"/>
          </a:xfrm>
          <a:prstGeom prst="straightConnector1">
            <a:avLst/>
          </a:prstGeom>
          <a:noFill/>
          <a:ln w="25400" cap="flat" cmpd="sng">
            <a:solidFill>
              <a:srgbClr val="C00000"/>
            </a:solidFill>
            <a:prstDash val="dash"/>
            <a:round/>
            <a:headEnd type="none" w="sm" len="sm"/>
            <a:tailEnd type="none" w="sm" len="sm"/>
          </a:ln>
        </p:spPr>
      </p:cxnSp>
      <p:cxnSp>
        <p:nvCxnSpPr>
          <p:cNvPr id="57547" name="Google Shape;57547;p200"/>
          <p:cNvCxnSpPr/>
          <p:nvPr/>
        </p:nvCxnSpPr>
        <p:spPr>
          <a:xfrm rot="10800000" flipH="1">
            <a:off x="6659723" y="1257993"/>
            <a:ext cx="14700" cy="1194000"/>
          </a:xfrm>
          <a:prstGeom prst="straightConnector1">
            <a:avLst/>
          </a:prstGeom>
          <a:noFill/>
          <a:ln w="25400" cap="flat" cmpd="sng">
            <a:solidFill>
              <a:srgbClr val="C00000"/>
            </a:solidFill>
            <a:prstDash val="dash"/>
            <a:round/>
            <a:headEnd type="none" w="sm" len="sm"/>
            <a:tailEnd type="none" w="sm" len="sm"/>
          </a:ln>
        </p:spPr>
      </p:cxnSp>
      <p:cxnSp>
        <p:nvCxnSpPr>
          <p:cNvPr id="57548" name="Google Shape;57548;p200"/>
          <p:cNvCxnSpPr/>
          <p:nvPr/>
        </p:nvCxnSpPr>
        <p:spPr>
          <a:xfrm>
            <a:off x="5666784" y="1343792"/>
            <a:ext cx="1007639" cy="0"/>
          </a:xfrm>
          <a:prstGeom prst="straightConnector1">
            <a:avLst/>
          </a:prstGeom>
          <a:noFill/>
          <a:ln w="25400" cap="flat" cmpd="sng">
            <a:solidFill>
              <a:srgbClr val="C00000"/>
            </a:solidFill>
            <a:prstDash val="dash"/>
            <a:round/>
            <a:headEnd type="none" w="sm" len="sm"/>
            <a:tailEnd type="none" w="sm" len="sm"/>
          </a:ln>
        </p:spPr>
      </p:cxnSp>
      <p:cxnSp>
        <p:nvCxnSpPr>
          <p:cNvPr id="57549" name="Google Shape;57549;p200"/>
          <p:cNvCxnSpPr/>
          <p:nvPr/>
        </p:nvCxnSpPr>
        <p:spPr>
          <a:xfrm>
            <a:off x="6315421" y="1653393"/>
            <a:ext cx="0" cy="1049400"/>
          </a:xfrm>
          <a:prstGeom prst="straightConnector1">
            <a:avLst/>
          </a:prstGeom>
          <a:noFill/>
          <a:ln w="25400" cap="flat" cmpd="sng">
            <a:solidFill>
              <a:srgbClr val="C00000"/>
            </a:solidFill>
            <a:prstDash val="dash"/>
            <a:round/>
            <a:headEnd type="none" w="sm" len="sm"/>
            <a:tailEnd type="none" w="sm" len="sm"/>
          </a:ln>
        </p:spPr>
      </p:cxnSp>
      <p:cxnSp>
        <p:nvCxnSpPr>
          <p:cNvPr id="57550" name="Google Shape;57550;p200"/>
          <p:cNvCxnSpPr/>
          <p:nvPr/>
        </p:nvCxnSpPr>
        <p:spPr>
          <a:xfrm flipV="1">
            <a:off x="6334298" y="1343792"/>
            <a:ext cx="340125" cy="299681"/>
          </a:xfrm>
          <a:prstGeom prst="straightConnector1">
            <a:avLst/>
          </a:prstGeom>
          <a:noFill/>
          <a:ln w="25400" cap="flat" cmpd="sng">
            <a:solidFill>
              <a:srgbClr val="C00000"/>
            </a:solidFill>
            <a:prstDash val="dash"/>
            <a:round/>
            <a:headEnd type="none" w="sm" len="sm"/>
            <a:tailEnd type="none" w="sm" len="sm"/>
          </a:ln>
        </p:spPr>
      </p:cxnSp>
      <p:cxnSp>
        <p:nvCxnSpPr>
          <p:cNvPr id="57551" name="Google Shape;57551;p200"/>
          <p:cNvCxnSpPr/>
          <p:nvPr/>
        </p:nvCxnSpPr>
        <p:spPr>
          <a:xfrm>
            <a:off x="5254298" y="1653393"/>
            <a:ext cx="1080000" cy="0"/>
          </a:xfrm>
          <a:prstGeom prst="straightConnector1">
            <a:avLst/>
          </a:prstGeom>
          <a:noFill/>
          <a:ln w="25400" cap="flat" cmpd="sng">
            <a:solidFill>
              <a:srgbClr val="C00000"/>
            </a:solidFill>
            <a:prstDash val="dash"/>
            <a:round/>
            <a:headEnd type="none" w="sm" len="sm"/>
            <a:tailEnd type="none" w="sm" len="sm"/>
          </a:ln>
        </p:spPr>
      </p:cxnSp>
      <p:sp>
        <p:nvSpPr>
          <p:cNvPr id="57552" name="Google Shape;57552;p200"/>
          <p:cNvSpPr txBox="1"/>
          <p:nvPr/>
        </p:nvSpPr>
        <p:spPr>
          <a:xfrm>
            <a:off x="1835696" y="1457199"/>
            <a:ext cx="12363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$1,795,556</a:t>
            </a:r>
            <a:endParaRPr sz="1800" b="1">
              <a:solidFill>
                <a:srgbClr val="000000"/>
              </a:solidFill>
              <a:latin typeface="Calibri"/>
              <a:ea typeface="Calibri"/>
              <a:cs typeface="Calibri"/>
              <a:sym typeface="Calibri"/>
            </a:endParaRPr>
          </a:p>
        </p:txBody>
      </p:sp>
      <p:sp>
        <p:nvSpPr>
          <p:cNvPr id="57553" name="Google Shape;57553;p200"/>
          <p:cNvSpPr txBox="1"/>
          <p:nvPr/>
        </p:nvSpPr>
        <p:spPr>
          <a:xfrm>
            <a:off x="3635896" y="1609599"/>
            <a:ext cx="12393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00000"/>
                </a:solidFill>
                <a:latin typeface="Calibri"/>
                <a:ea typeface="Calibri"/>
                <a:cs typeface="Calibri"/>
                <a:sym typeface="Calibri"/>
              </a:rPr>
              <a:t>$1,727,270</a:t>
            </a:r>
            <a:endParaRPr sz="1800" b="1">
              <a:solidFill>
                <a:srgbClr val="000000"/>
              </a:solidFill>
              <a:latin typeface="Calibri"/>
              <a:ea typeface="Calibri"/>
              <a:cs typeface="Calibri"/>
              <a:sym typeface="Calibri"/>
            </a:endParaRPr>
          </a:p>
        </p:txBody>
      </p:sp>
      <p:sp>
        <p:nvSpPr>
          <p:cNvPr id="57554" name="Google Shape;57554;p200"/>
          <p:cNvSpPr txBox="1"/>
          <p:nvPr/>
        </p:nvSpPr>
        <p:spPr>
          <a:xfrm>
            <a:off x="5327442" y="2420888"/>
            <a:ext cx="12393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00000"/>
                </a:solidFill>
                <a:latin typeface="Calibri"/>
                <a:ea typeface="Calibri"/>
                <a:cs typeface="Calibri"/>
                <a:sym typeface="Calibri"/>
              </a:rPr>
              <a:t>$1,387,432</a:t>
            </a:r>
            <a:endParaRPr sz="1800" b="1">
              <a:solidFill>
                <a:srgbClr val="000000"/>
              </a:solidFill>
              <a:latin typeface="Calibri"/>
              <a:ea typeface="Calibri"/>
              <a:cs typeface="Calibri"/>
              <a:sym typeface="Calibri"/>
            </a:endParaRPr>
          </a:p>
        </p:txBody>
      </p:sp>
      <p:cxnSp>
        <p:nvCxnSpPr>
          <p:cNvPr id="23" name="Google Shape;57549;p200"/>
          <p:cNvCxnSpPr/>
          <p:nvPr/>
        </p:nvCxnSpPr>
        <p:spPr>
          <a:xfrm>
            <a:off x="5226069" y="1653393"/>
            <a:ext cx="0" cy="1049400"/>
          </a:xfrm>
          <a:prstGeom prst="straightConnector1">
            <a:avLst/>
          </a:prstGeom>
          <a:noFill/>
          <a:ln w="25400" cap="flat" cmpd="sng">
            <a:solidFill>
              <a:srgbClr val="C00000"/>
            </a:solidFill>
            <a:prstDash val="dash"/>
            <a:round/>
            <a:headEnd type="none" w="sm" len="sm"/>
            <a:tailEnd type="none" w="sm" len="sm"/>
          </a:ln>
        </p:spPr>
      </p:cxn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558"/>
        <p:cNvGrpSpPr/>
        <p:nvPr/>
      </p:nvGrpSpPr>
      <p:grpSpPr>
        <a:xfrm>
          <a:off x="0" y="0"/>
          <a:ext cx="0" cy="0"/>
          <a:chOff x="0" y="0"/>
          <a:chExt cx="0" cy="0"/>
        </a:xfrm>
      </p:grpSpPr>
      <p:sp>
        <p:nvSpPr>
          <p:cNvPr id="57559" name="Google Shape;57559;p201"/>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000"/>
              <a:t>Statements of Comprehensive Income</a:t>
            </a:r>
            <a:endParaRPr sz="3000"/>
          </a:p>
        </p:txBody>
      </p:sp>
      <p:sp>
        <p:nvSpPr>
          <p:cNvPr id="57560" name="Google Shape;57560;p201"/>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t>6</a:t>
            </a:fld>
            <a:endParaRPr>
              <a:solidFill>
                <a:srgbClr val="FFFFFF"/>
              </a:solidFill>
            </a:endParaRPr>
          </a:p>
        </p:txBody>
      </p:sp>
      <p:sp>
        <p:nvSpPr>
          <p:cNvPr id="57561" name="Google Shape;57561;p201"/>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rgbClr val="FFFFFF"/>
                </a:solidFill>
              </a:rPr>
              <a:t>2019/12/8</a:t>
            </a:r>
            <a:endParaRPr>
              <a:solidFill>
                <a:srgbClr val="FFFFFF"/>
              </a:solidFill>
            </a:endParaRPr>
          </a:p>
        </p:txBody>
      </p:sp>
      <p:graphicFrame>
        <p:nvGraphicFramePr>
          <p:cNvPr id="57562" name="Google Shape;57562;p201"/>
          <p:cNvGraphicFramePr/>
          <p:nvPr/>
        </p:nvGraphicFramePr>
        <p:xfrm>
          <a:off x="179512" y="1074580"/>
          <a:ext cx="8856275" cy="5470505"/>
        </p:xfrm>
        <a:graphic>
          <a:graphicData uri="http://schemas.openxmlformats.org/drawingml/2006/table">
            <a:tbl>
              <a:tblPr>
                <a:noFill/>
                <a:tableStyleId>{2D39EC7D-DAD9-48B9-B2FA-73C9A9834841}</a:tableStyleId>
              </a:tblPr>
              <a:tblGrid>
                <a:gridCol w="2160000"/>
                <a:gridCol w="1296000"/>
                <a:gridCol w="1440000"/>
                <a:gridCol w="1512000"/>
                <a:gridCol w="1368150"/>
                <a:gridCol w="1080125"/>
              </a:tblGrid>
              <a:tr h="1015200">
                <a:tc>
                  <a:txBody>
                    <a:bodyPr/>
                    <a:lstStyle/>
                    <a:p>
                      <a:pPr marL="0" marR="0" lvl="0" indent="0" algn="ctr" rtl="0">
                        <a:spcBef>
                          <a:spcPts val="0"/>
                        </a:spcBef>
                        <a:spcAft>
                          <a:spcPts val="0"/>
                        </a:spcAft>
                        <a:buNone/>
                      </a:pPr>
                      <a:endParaRPr sz="1800" b="1"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r>
                        <a:rPr lang="en-US" sz="1800" b="1" u="none" strike="noStrike" cap="none" dirty="0">
                          <a:solidFill>
                            <a:schemeClr val="dk1"/>
                          </a:solidFill>
                          <a:latin typeface="Arial"/>
                          <a:ea typeface="Arial"/>
                          <a:cs typeface="Arial"/>
                          <a:sym typeface="Arial"/>
                        </a:rPr>
                        <a:t>Selected Items </a:t>
                      </a:r>
                      <a:endParaRPr dirty="0"/>
                    </a:p>
                    <a:p>
                      <a:pPr marL="0" marR="0" lvl="0" indent="0" algn="ctr" rtl="0">
                        <a:spcBef>
                          <a:spcPts val="0"/>
                        </a:spcBef>
                        <a:spcAft>
                          <a:spcPts val="0"/>
                        </a:spcAft>
                        <a:buNone/>
                      </a:pPr>
                      <a:r>
                        <a:rPr lang="en-US" sz="1200" b="1" i="0" u="none" strike="noStrike" cap="none" dirty="0">
                          <a:solidFill>
                            <a:srgbClr val="000000"/>
                          </a:solidFill>
                          <a:latin typeface="Arial"/>
                          <a:ea typeface="Arial"/>
                          <a:cs typeface="Arial"/>
                          <a:sym typeface="Arial"/>
                        </a:rPr>
                        <a:t>(In NT$ thousands)</a:t>
                      </a:r>
                      <a:endParaRPr dirty="0"/>
                    </a:p>
                    <a:p>
                      <a:pPr marL="0" marR="0" lvl="0" indent="0" algn="ctr" rtl="0">
                        <a:spcBef>
                          <a:spcPts val="0"/>
                        </a:spcBef>
                        <a:spcAft>
                          <a:spcPts val="0"/>
                        </a:spcAft>
                        <a:buNone/>
                      </a:pPr>
                      <a:endParaRPr sz="1800" b="0" i="0" u="none" strike="noStrike" cap="none" dirty="0">
                        <a:solidFill>
                          <a:srgbClr val="000000"/>
                        </a:solidFill>
                        <a:latin typeface="Arial"/>
                        <a:ea typeface="Arial"/>
                        <a:cs typeface="Arial"/>
                        <a:sym typeface="Arial"/>
                      </a:endParaRPr>
                    </a:p>
                  </a:txBody>
                  <a:tcPr marL="7625" marR="7625" marT="76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B4E2"/>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2019Y3Q</a:t>
                      </a:r>
                      <a:endParaRPr/>
                    </a:p>
                  </a:txBody>
                  <a:tcPr marL="7625" marR="7625" marT="76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B4E2"/>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2019Y2Q</a:t>
                      </a:r>
                      <a:endParaRPr/>
                    </a:p>
                  </a:txBody>
                  <a:tcPr marL="7625" marR="7625" marT="76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B4E2"/>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2018Y3Q</a:t>
                      </a:r>
                      <a:endParaRPr/>
                    </a:p>
                  </a:txBody>
                  <a:tcPr marL="7625" marR="7625" marT="76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B4E2"/>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Arial"/>
                          <a:ea typeface="Arial"/>
                          <a:cs typeface="Arial"/>
                          <a:sym typeface="Arial"/>
                        </a:rPr>
                        <a:t>3Q19</a:t>
                      </a:r>
                      <a:endParaRPr/>
                    </a:p>
                    <a:p>
                      <a:pPr marL="0" marR="0" lvl="0" indent="0" algn="ctr" rtl="0">
                        <a:spcBef>
                          <a:spcPts val="0"/>
                        </a:spcBef>
                        <a:spcAft>
                          <a:spcPts val="0"/>
                        </a:spcAft>
                        <a:buNone/>
                      </a:pPr>
                      <a:r>
                        <a:rPr lang="en-US" sz="1600" b="0" i="0" u="none" strike="noStrike" cap="none">
                          <a:solidFill>
                            <a:srgbClr val="000000"/>
                          </a:solidFill>
                          <a:latin typeface="Arial"/>
                          <a:ea typeface="Arial"/>
                          <a:cs typeface="Arial"/>
                          <a:sym typeface="Arial"/>
                        </a:rPr>
                        <a:t>over</a:t>
                      </a:r>
                      <a:endParaRPr/>
                    </a:p>
                    <a:p>
                      <a:pPr marL="0" marR="0" lvl="0" indent="0" algn="ctr" rtl="0">
                        <a:spcBef>
                          <a:spcPts val="0"/>
                        </a:spcBef>
                        <a:spcAft>
                          <a:spcPts val="0"/>
                        </a:spcAft>
                        <a:buNone/>
                      </a:pPr>
                      <a:r>
                        <a:rPr lang="en-US" sz="1600" b="0" i="0" u="none" strike="noStrike" cap="none">
                          <a:solidFill>
                            <a:srgbClr val="000000"/>
                          </a:solidFill>
                          <a:latin typeface="Arial"/>
                          <a:ea typeface="Arial"/>
                          <a:cs typeface="Arial"/>
                          <a:sym typeface="Arial"/>
                        </a:rPr>
                        <a:t>2Q19</a:t>
                      </a:r>
                      <a:endParaRPr/>
                    </a:p>
                  </a:txBody>
                  <a:tcPr marL="7625" marR="7625" marT="76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B4E2"/>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Arial"/>
                          <a:ea typeface="Arial"/>
                          <a:cs typeface="Arial"/>
                          <a:sym typeface="Arial"/>
                        </a:rPr>
                        <a:t>3Q19</a:t>
                      </a:r>
                      <a:endParaRPr/>
                    </a:p>
                    <a:p>
                      <a:pPr marL="0" marR="0" lvl="0" indent="0" algn="ctr" rtl="0">
                        <a:spcBef>
                          <a:spcPts val="0"/>
                        </a:spcBef>
                        <a:spcAft>
                          <a:spcPts val="0"/>
                        </a:spcAft>
                        <a:buNone/>
                      </a:pPr>
                      <a:r>
                        <a:rPr lang="en-US" sz="1600" b="0" i="0" u="none" strike="noStrike" cap="none">
                          <a:solidFill>
                            <a:srgbClr val="000000"/>
                          </a:solidFill>
                          <a:latin typeface="Arial"/>
                          <a:ea typeface="Arial"/>
                          <a:cs typeface="Arial"/>
                          <a:sym typeface="Arial"/>
                        </a:rPr>
                        <a:t> over</a:t>
                      </a:r>
                      <a:endParaRPr/>
                    </a:p>
                    <a:p>
                      <a:pPr marL="0" marR="0" lvl="0" indent="0" algn="ctr" rtl="0">
                        <a:spcBef>
                          <a:spcPts val="0"/>
                        </a:spcBef>
                        <a:spcAft>
                          <a:spcPts val="0"/>
                        </a:spcAft>
                        <a:buNone/>
                      </a:pPr>
                      <a:r>
                        <a:rPr lang="en-US" sz="1600" b="0" i="0" u="none" strike="noStrike" cap="none">
                          <a:solidFill>
                            <a:srgbClr val="000000"/>
                          </a:solidFill>
                          <a:latin typeface="Arial"/>
                          <a:ea typeface="Arial"/>
                          <a:cs typeface="Arial"/>
                          <a:sym typeface="Arial"/>
                        </a:rPr>
                        <a:t> 3Q18</a:t>
                      </a:r>
                      <a:endParaRPr sz="1600" b="0" i="0" u="none" strike="noStrike" cap="none">
                        <a:solidFill>
                          <a:srgbClr val="000000"/>
                        </a:solidFill>
                        <a:latin typeface="Arial"/>
                        <a:ea typeface="Arial"/>
                        <a:cs typeface="Arial"/>
                        <a:sym typeface="Arial"/>
                      </a:endParaRPr>
                    </a:p>
                  </a:txBody>
                  <a:tcPr marL="7625" marR="7625" marT="76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B4E2"/>
                    </a:solidFill>
                  </a:tcPr>
                </a:tc>
              </a:tr>
              <a:tr h="396000">
                <a:tc>
                  <a:txBody>
                    <a:bodyPr/>
                    <a:lstStyle/>
                    <a:p>
                      <a:pPr marL="0" marR="0" lvl="0" indent="0" algn="l" rtl="0">
                        <a:spcBef>
                          <a:spcPts val="0"/>
                        </a:spcBef>
                        <a:spcAft>
                          <a:spcPts val="0"/>
                        </a:spcAft>
                        <a:buNone/>
                      </a:pPr>
                      <a:r>
                        <a:rPr lang="en-US" sz="1600" b="0" i="0" u="none" strike="noStrike" cap="none" dirty="0">
                          <a:solidFill>
                            <a:srgbClr val="000000"/>
                          </a:solidFill>
                          <a:latin typeface="Arial"/>
                          <a:ea typeface="Arial"/>
                          <a:cs typeface="Arial"/>
                          <a:sym typeface="Arial"/>
                        </a:rPr>
                        <a:t>Operating Revenue</a:t>
                      </a:r>
                      <a:endParaRPr sz="1600" b="0" i="0" u="none" strike="noStrike" cap="none" dirty="0">
                        <a:solidFill>
                          <a:srgbClr val="000000"/>
                        </a:solidFill>
                        <a:latin typeface="Arial"/>
                        <a:ea typeface="Arial"/>
                        <a:cs typeface="Arial"/>
                        <a:sym typeface="Arial"/>
                      </a:endParaRPr>
                    </a:p>
                  </a:txBody>
                  <a:tcPr marL="7625" marR="7625" marT="76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0" i="0" u="none" strike="noStrike" cap="none">
                          <a:solidFill>
                            <a:srgbClr val="000000"/>
                          </a:solidFill>
                          <a:latin typeface="Arial"/>
                          <a:ea typeface="Arial"/>
                          <a:cs typeface="Arial"/>
                          <a:sym typeface="Arial"/>
                        </a:rPr>
                        <a:t>    1,387,432 </a:t>
                      </a:r>
                      <a:endParaRPr/>
                    </a:p>
                  </a:txBody>
                  <a:tcPr marL="7625" marR="7625" marT="76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0" i="0" u="none" strike="noStrike" cap="none">
                          <a:solidFill>
                            <a:srgbClr val="000000"/>
                          </a:solidFill>
                          <a:latin typeface="Arial"/>
                          <a:ea typeface="Arial"/>
                          <a:cs typeface="Arial"/>
                          <a:sym typeface="Arial"/>
                        </a:rPr>
                        <a:t>          954,317 </a:t>
                      </a:r>
                      <a:endParaRPr/>
                    </a:p>
                  </a:txBody>
                  <a:tcPr marL="7625" marR="7625" marT="76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0" i="0" u="none" strike="noStrike" cap="none">
                          <a:solidFill>
                            <a:srgbClr val="000000"/>
                          </a:solidFill>
                          <a:latin typeface="Arial"/>
                          <a:ea typeface="Arial"/>
                          <a:cs typeface="Arial"/>
                          <a:sym typeface="Arial"/>
                        </a:rPr>
                        <a:t>       1,073,579 </a:t>
                      </a:r>
                      <a:endParaRPr/>
                    </a:p>
                  </a:txBody>
                  <a:tcPr marL="7625" marR="7625" marT="76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600" b="0" i="0" u="none" strike="noStrike" cap="none">
                          <a:solidFill>
                            <a:srgbClr val="000000"/>
                          </a:solidFill>
                          <a:latin typeface="Arial"/>
                          <a:ea typeface="Arial"/>
                          <a:cs typeface="Arial"/>
                          <a:sym typeface="Arial"/>
                        </a:rPr>
                        <a:t>45.38%</a:t>
                      </a:r>
                      <a:endParaRPr/>
                    </a:p>
                  </a:txBody>
                  <a:tcPr marL="7625" marR="7625" marT="76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600" b="0" i="0" u="none" strike="noStrike" cap="none">
                          <a:solidFill>
                            <a:srgbClr val="000000"/>
                          </a:solidFill>
                          <a:latin typeface="Arial"/>
                          <a:ea typeface="Arial"/>
                          <a:cs typeface="Arial"/>
                          <a:sym typeface="Arial"/>
                        </a:rPr>
                        <a:t>29.23%</a:t>
                      </a:r>
                      <a:endParaRPr/>
                    </a:p>
                  </a:txBody>
                  <a:tcPr marL="7625" marR="7625" marT="76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396000">
                <a:tc>
                  <a:txBody>
                    <a:bodyPr/>
                    <a:lstStyle/>
                    <a:p>
                      <a:pPr marL="0" marR="0" lvl="0" indent="0" algn="l" rtl="0">
                        <a:spcBef>
                          <a:spcPts val="0"/>
                        </a:spcBef>
                        <a:spcAft>
                          <a:spcPts val="0"/>
                        </a:spcAft>
                        <a:buNone/>
                      </a:pPr>
                      <a:r>
                        <a:rPr lang="en-US" sz="1600" b="0" i="0" u="none" strike="noStrike" cap="none">
                          <a:solidFill>
                            <a:srgbClr val="000000"/>
                          </a:solidFill>
                          <a:latin typeface="Arial"/>
                          <a:ea typeface="Arial"/>
                          <a:cs typeface="Arial"/>
                          <a:sym typeface="Arial"/>
                        </a:rPr>
                        <a:t>Gross Profit</a:t>
                      </a:r>
                      <a:endParaRPr sz="1600" b="0" i="0" u="none" strike="noStrike" cap="none">
                        <a:solidFill>
                          <a:srgbClr val="000000"/>
                        </a:solidFill>
                        <a:latin typeface="Arial"/>
                        <a:ea typeface="Arial"/>
                        <a:cs typeface="Arial"/>
                        <a:sym typeface="Arial"/>
                      </a:endParaRPr>
                    </a:p>
                  </a:txBody>
                  <a:tcPr marL="7625" marR="7625" marT="76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CE6F1"/>
                    </a:solidFill>
                  </a:tcPr>
                </a:tc>
                <a:tc>
                  <a:txBody>
                    <a:bodyPr/>
                    <a:lstStyle/>
                    <a:p>
                      <a:pPr marL="0" marR="0" lvl="0" indent="0" algn="l" rtl="0">
                        <a:spcBef>
                          <a:spcPts val="0"/>
                        </a:spcBef>
                        <a:spcAft>
                          <a:spcPts val="0"/>
                        </a:spcAft>
                        <a:buNone/>
                      </a:pPr>
                      <a:r>
                        <a:rPr lang="en-US" sz="1600" b="0" i="0" u="none" strike="noStrike" cap="none">
                          <a:solidFill>
                            <a:srgbClr val="000000"/>
                          </a:solidFill>
                          <a:latin typeface="Arial"/>
                          <a:ea typeface="Arial"/>
                          <a:cs typeface="Arial"/>
                          <a:sym typeface="Arial"/>
                        </a:rPr>
                        <a:t>       585,604 </a:t>
                      </a:r>
                      <a:endParaRPr/>
                    </a:p>
                  </a:txBody>
                  <a:tcPr marL="7625" marR="7625" marT="76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CE6F1"/>
                    </a:solidFill>
                  </a:tcPr>
                </a:tc>
                <a:tc>
                  <a:txBody>
                    <a:bodyPr/>
                    <a:lstStyle/>
                    <a:p>
                      <a:pPr marL="0" marR="0" lvl="0" indent="0" algn="l" rtl="0">
                        <a:spcBef>
                          <a:spcPts val="0"/>
                        </a:spcBef>
                        <a:spcAft>
                          <a:spcPts val="0"/>
                        </a:spcAft>
                        <a:buNone/>
                      </a:pPr>
                      <a:r>
                        <a:rPr lang="en-US" sz="1600" b="0" i="0" u="none" strike="noStrike" cap="none">
                          <a:solidFill>
                            <a:srgbClr val="000000"/>
                          </a:solidFill>
                          <a:latin typeface="Arial"/>
                          <a:ea typeface="Arial"/>
                          <a:cs typeface="Arial"/>
                          <a:sym typeface="Arial"/>
                        </a:rPr>
                        <a:t>          399,502 </a:t>
                      </a:r>
                      <a:endParaRPr/>
                    </a:p>
                  </a:txBody>
                  <a:tcPr marL="7625" marR="7625" marT="76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CE6F1"/>
                    </a:solidFill>
                  </a:tcPr>
                </a:tc>
                <a:tc>
                  <a:txBody>
                    <a:bodyPr/>
                    <a:lstStyle/>
                    <a:p>
                      <a:pPr marL="0" marR="0" lvl="0" indent="0" algn="l" rtl="0">
                        <a:spcBef>
                          <a:spcPts val="0"/>
                        </a:spcBef>
                        <a:spcAft>
                          <a:spcPts val="0"/>
                        </a:spcAft>
                        <a:buNone/>
                      </a:pPr>
                      <a:r>
                        <a:rPr lang="en-US" sz="1600" b="0" i="0" u="none" strike="noStrike" cap="none">
                          <a:solidFill>
                            <a:srgbClr val="000000"/>
                          </a:solidFill>
                          <a:latin typeface="Arial"/>
                          <a:ea typeface="Arial"/>
                          <a:cs typeface="Arial"/>
                          <a:sym typeface="Arial"/>
                        </a:rPr>
                        <a:t>          485,408 </a:t>
                      </a:r>
                      <a:endParaRPr/>
                    </a:p>
                  </a:txBody>
                  <a:tcPr marL="7625" marR="7625" marT="76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CE6F1"/>
                    </a:solidFill>
                  </a:tcPr>
                </a:tc>
                <a:tc>
                  <a:txBody>
                    <a:bodyPr/>
                    <a:lstStyle/>
                    <a:p>
                      <a:pPr marL="0" marR="0" lvl="0" indent="0" algn="r" rtl="0">
                        <a:spcBef>
                          <a:spcPts val="0"/>
                        </a:spcBef>
                        <a:spcAft>
                          <a:spcPts val="0"/>
                        </a:spcAft>
                        <a:buNone/>
                      </a:pPr>
                      <a:r>
                        <a:rPr lang="en-US" sz="1600" b="0" i="0" u="none" strike="noStrike" cap="none">
                          <a:solidFill>
                            <a:srgbClr val="000000"/>
                          </a:solidFill>
                          <a:latin typeface="Arial"/>
                          <a:ea typeface="Arial"/>
                          <a:cs typeface="Arial"/>
                          <a:sym typeface="Arial"/>
                        </a:rPr>
                        <a:t>46.58%</a:t>
                      </a:r>
                      <a:endParaRPr/>
                    </a:p>
                  </a:txBody>
                  <a:tcPr marL="7625" marR="7625" marT="76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CE6F1"/>
                    </a:solidFill>
                  </a:tcPr>
                </a:tc>
                <a:tc>
                  <a:txBody>
                    <a:bodyPr/>
                    <a:lstStyle/>
                    <a:p>
                      <a:pPr marL="0" marR="0" lvl="0" indent="0" algn="r" rtl="0">
                        <a:spcBef>
                          <a:spcPts val="0"/>
                        </a:spcBef>
                        <a:spcAft>
                          <a:spcPts val="0"/>
                        </a:spcAft>
                        <a:buNone/>
                      </a:pPr>
                      <a:r>
                        <a:rPr lang="en-US" sz="1600" b="0" i="0" u="none" strike="noStrike" cap="none">
                          <a:solidFill>
                            <a:srgbClr val="000000"/>
                          </a:solidFill>
                          <a:latin typeface="Arial"/>
                          <a:ea typeface="Arial"/>
                          <a:cs typeface="Arial"/>
                          <a:sym typeface="Arial"/>
                        </a:rPr>
                        <a:t>20.64%</a:t>
                      </a:r>
                      <a:endParaRPr/>
                    </a:p>
                  </a:txBody>
                  <a:tcPr marL="7625" marR="7625" marT="76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CE6F1"/>
                    </a:solidFill>
                  </a:tcPr>
                </a:tc>
              </a:tr>
              <a:tr h="396000">
                <a:tc>
                  <a:txBody>
                    <a:bodyPr/>
                    <a:lstStyle/>
                    <a:p>
                      <a:pPr marL="0" marR="0" lvl="0" indent="0" algn="l" rtl="0">
                        <a:spcBef>
                          <a:spcPts val="0"/>
                        </a:spcBef>
                        <a:spcAft>
                          <a:spcPts val="0"/>
                        </a:spcAft>
                        <a:buNone/>
                      </a:pPr>
                      <a:r>
                        <a:rPr lang="en-US" sz="1600" b="0" i="0" u="none" strike="noStrike" cap="none">
                          <a:solidFill>
                            <a:srgbClr val="000000"/>
                          </a:solidFill>
                          <a:latin typeface="Arial"/>
                          <a:ea typeface="Arial"/>
                          <a:cs typeface="Arial"/>
                          <a:sym typeface="Arial"/>
                        </a:rPr>
                        <a:t>Operating Expenses</a:t>
                      </a:r>
                      <a:endParaRPr sz="1600" b="0" i="0" u="none" strike="noStrike" cap="none">
                        <a:solidFill>
                          <a:srgbClr val="000000"/>
                        </a:solidFill>
                        <a:latin typeface="Arial"/>
                        <a:ea typeface="Arial"/>
                        <a:cs typeface="Arial"/>
                        <a:sym typeface="Arial"/>
                      </a:endParaRPr>
                    </a:p>
                  </a:txBody>
                  <a:tcPr marL="7625" marR="7625" marT="76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0" i="0" u="none" strike="noStrike" cap="none">
                          <a:solidFill>
                            <a:srgbClr val="000000"/>
                          </a:solidFill>
                          <a:latin typeface="Arial"/>
                          <a:ea typeface="Arial"/>
                          <a:cs typeface="Arial"/>
                          <a:sym typeface="Arial"/>
                        </a:rPr>
                        <a:t>       367,361 </a:t>
                      </a:r>
                      <a:endParaRPr/>
                    </a:p>
                  </a:txBody>
                  <a:tcPr marL="7625" marR="7625" marT="76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0" i="0" u="none" strike="noStrike" cap="none">
                          <a:solidFill>
                            <a:srgbClr val="000000"/>
                          </a:solidFill>
                          <a:latin typeface="Arial"/>
                          <a:ea typeface="Arial"/>
                          <a:cs typeface="Arial"/>
                          <a:sym typeface="Arial"/>
                        </a:rPr>
                        <a:t>          246,942 </a:t>
                      </a:r>
                      <a:endParaRPr/>
                    </a:p>
                  </a:txBody>
                  <a:tcPr marL="7625" marR="7625" marT="76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0" i="0" u="none" strike="noStrike" cap="none">
                          <a:solidFill>
                            <a:srgbClr val="000000"/>
                          </a:solidFill>
                          <a:latin typeface="Arial"/>
                          <a:ea typeface="Arial"/>
                          <a:cs typeface="Arial"/>
                          <a:sym typeface="Arial"/>
                        </a:rPr>
                        <a:t>          352,087 </a:t>
                      </a:r>
                      <a:endParaRPr/>
                    </a:p>
                  </a:txBody>
                  <a:tcPr marL="7625" marR="7625" marT="76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600" b="0" i="0" u="none" strike="noStrike" cap="none">
                          <a:solidFill>
                            <a:srgbClr val="000000"/>
                          </a:solidFill>
                          <a:latin typeface="Arial"/>
                          <a:ea typeface="Arial"/>
                          <a:cs typeface="Arial"/>
                          <a:sym typeface="Arial"/>
                        </a:rPr>
                        <a:t>48.76%</a:t>
                      </a:r>
                      <a:endParaRPr/>
                    </a:p>
                  </a:txBody>
                  <a:tcPr marL="7625" marR="7625" marT="76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600" b="0" i="0" u="none" strike="noStrike" cap="none">
                          <a:solidFill>
                            <a:srgbClr val="000000"/>
                          </a:solidFill>
                          <a:latin typeface="Arial"/>
                          <a:ea typeface="Arial"/>
                          <a:cs typeface="Arial"/>
                          <a:sym typeface="Arial"/>
                        </a:rPr>
                        <a:t>4.34%</a:t>
                      </a:r>
                      <a:endParaRPr/>
                    </a:p>
                  </a:txBody>
                  <a:tcPr marL="7625" marR="7625" marT="76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396000">
                <a:tc>
                  <a:txBody>
                    <a:bodyPr/>
                    <a:lstStyle/>
                    <a:p>
                      <a:pPr marL="0" marR="0" lvl="0" indent="0" algn="l" rtl="0">
                        <a:spcBef>
                          <a:spcPts val="0"/>
                        </a:spcBef>
                        <a:spcAft>
                          <a:spcPts val="0"/>
                        </a:spcAft>
                        <a:buNone/>
                      </a:pPr>
                      <a:r>
                        <a:rPr lang="en-US" sz="1600" b="0" i="0" u="none" strike="noStrike" cap="none">
                          <a:solidFill>
                            <a:srgbClr val="000000"/>
                          </a:solidFill>
                          <a:latin typeface="Arial"/>
                          <a:ea typeface="Arial"/>
                          <a:cs typeface="Arial"/>
                          <a:sym typeface="Arial"/>
                        </a:rPr>
                        <a:t>Net Operating Income</a:t>
                      </a:r>
                      <a:endParaRPr sz="1600" b="0" i="0" u="none" strike="noStrike" cap="none">
                        <a:solidFill>
                          <a:srgbClr val="000000"/>
                        </a:solidFill>
                        <a:latin typeface="Arial"/>
                        <a:ea typeface="Arial"/>
                        <a:cs typeface="Arial"/>
                        <a:sym typeface="Arial"/>
                      </a:endParaRPr>
                    </a:p>
                  </a:txBody>
                  <a:tcPr marL="7625" marR="7625" marT="76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CE6F1"/>
                    </a:solidFill>
                  </a:tcPr>
                </a:tc>
                <a:tc>
                  <a:txBody>
                    <a:bodyPr/>
                    <a:lstStyle/>
                    <a:p>
                      <a:pPr marL="0" marR="0" lvl="0" indent="0" algn="l" rtl="0">
                        <a:spcBef>
                          <a:spcPts val="0"/>
                        </a:spcBef>
                        <a:spcAft>
                          <a:spcPts val="0"/>
                        </a:spcAft>
                        <a:buNone/>
                      </a:pPr>
                      <a:r>
                        <a:rPr lang="en-US" sz="1600" b="0" i="0" u="none" strike="noStrike" cap="none">
                          <a:solidFill>
                            <a:srgbClr val="000000"/>
                          </a:solidFill>
                          <a:latin typeface="Arial"/>
                          <a:ea typeface="Arial"/>
                          <a:cs typeface="Arial"/>
                          <a:sym typeface="Arial"/>
                        </a:rPr>
                        <a:t>       218,243 </a:t>
                      </a:r>
                      <a:endParaRPr/>
                    </a:p>
                  </a:txBody>
                  <a:tcPr marL="7625" marR="7625" marT="76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CE6F1"/>
                    </a:solidFill>
                  </a:tcPr>
                </a:tc>
                <a:tc>
                  <a:txBody>
                    <a:bodyPr/>
                    <a:lstStyle/>
                    <a:p>
                      <a:pPr marL="0" marR="0" lvl="0" indent="0" algn="l" rtl="0">
                        <a:spcBef>
                          <a:spcPts val="0"/>
                        </a:spcBef>
                        <a:spcAft>
                          <a:spcPts val="0"/>
                        </a:spcAft>
                        <a:buNone/>
                      </a:pPr>
                      <a:r>
                        <a:rPr lang="en-US" sz="1600" b="0" i="0" u="none" strike="noStrike" cap="none">
                          <a:solidFill>
                            <a:srgbClr val="000000"/>
                          </a:solidFill>
                          <a:latin typeface="Arial"/>
                          <a:ea typeface="Arial"/>
                          <a:cs typeface="Arial"/>
                          <a:sym typeface="Arial"/>
                        </a:rPr>
                        <a:t>          152,560 </a:t>
                      </a:r>
                      <a:endParaRPr/>
                    </a:p>
                  </a:txBody>
                  <a:tcPr marL="7625" marR="7625" marT="76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CE6F1"/>
                    </a:solidFill>
                  </a:tcPr>
                </a:tc>
                <a:tc>
                  <a:txBody>
                    <a:bodyPr/>
                    <a:lstStyle/>
                    <a:p>
                      <a:pPr marL="0" marR="0" lvl="0" indent="0" algn="l" rtl="0">
                        <a:spcBef>
                          <a:spcPts val="0"/>
                        </a:spcBef>
                        <a:spcAft>
                          <a:spcPts val="0"/>
                        </a:spcAft>
                        <a:buNone/>
                      </a:pPr>
                      <a:r>
                        <a:rPr lang="en-US" sz="1600" b="0" i="0" u="none" strike="noStrike" cap="none">
                          <a:solidFill>
                            <a:srgbClr val="000000"/>
                          </a:solidFill>
                          <a:latin typeface="Arial"/>
                          <a:ea typeface="Arial"/>
                          <a:cs typeface="Arial"/>
                          <a:sym typeface="Arial"/>
                        </a:rPr>
                        <a:t>          133,321 </a:t>
                      </a:r>
                      <a:endParaRPr/>
                    </a:p>
                  </a:txBody>
                  <a:tcPr marL="7625" marR="7625" marT="76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CE6F1"/>
                    </a:solidFill>
                  </a:tcPr>
                </a:tc>
                <a:tc>
                  <a:txBody>
                    <a:bodyPr/>
                    <a:lstStyle/>
                    <a:p>
                      <a:pPr marL="0" marR="0" lvl="0" indent="0" algn="r" rtl="0">
                        <a:spcBef>
                          <a:spcPts val="0"/>
                        </a:spcBef>
                        <a:spcAft>
                          <a:spcPts val="0"/>
                        </a:spcAft>
                        <a:buNone/>
                      </a:pPr>
                      <a:r>
                        <a:rPr lang="en-US" sz="1600" b="0" i="0" u="none" strike="noStrike" cap="none">
                          <a:solidFill>
                            <a:srgbClr val="000000"/>
                          </a:solidFill>
                          <a:latin typeface="Arial"/>
                          <a:ea typeface="Arial"/>
                          <a:cs typeface="Arial"/>
                          <a:sym typeface="Arial"/>
                        </a:rPr>
                        <a:t>43.05%</a:t>
                      </a:r>
                      <a:endParaRPr/>
                    </a:p>
                  </a:txBody>
                  <a:tcPr marL="7625" marR="7625" marT="76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CE6F1"/>
                    </a:solidFill>
                  </a:tcPr>
                </a:tc>
                <a:tc>
                  <a:txBody>
                    <a:bodyPr/>
                    <a:lstStyle/>
                    <a:p>
                      <a:pPr marL="0" marR="0" lvl="0" indent="0" algn="r" rtl="0">
                        <a:spcBef>
                          <a:spcPts val="0"/>
                        </a:spcBef>
                        <a:spcAft>
                          <a:spcPts val="0"/>
                        </a:spcAft>
                        <a:buNone/>
                      </a:pPr>
                      <a:r>
                        <a:rPr lang="en-US" sz="1600" b="0" i="0" u="none" strike="noStrike" cap="none">
                          <a:solidFill>
                            <a:srgbClr val="000000"/>
                          </a:solidFill>
                          <a:latin typeface="Arial"/>
                          <a:ea typeface="Arial"/>
                          <a:cs typeface="Arial"/>
                          <a:sym typeface="Arial"/>
                        </a:rPr>
                        <a:t>63.70%</a:t>
                      </a:r>
                      <a:endParaRPr/>
                    </a:p>
                  </a:txBody>
                  <a:tcPr marL="7625" marR="7625" marT="76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CE6F1"/>
                    </a:solidFill>
                  </a:tcPr>
                </a:tc>
              </a:tr>
              <a:tr h="396000">
                <a:tc>
                  <a:txBody>
                    <a:bodyPr/>
                    <a:lstStyle/>
                    <a:p>
                      <a:pPr marL="0" marR="0" lvl="0" indent="0" algn="l" rtl="0">
                        <a:spcBef>
                          <a:spcPts val="0"/>
                        </a:spcBef>
                        <a:spcAft>
                          <a:spcPts val="0"/>
                        </a:spcAft>
                        <a:buNone/>
                      </a:pPr>
                      <a:r>
                        <a:rPr lang="en-US" sz="1600" b="0" i="0" u="none" strike="noStrike" cap="none">
                          <a:solidFill>
                            <a:srgbClr val="000000"/>
                          </a:solidFill>
                          <a:latin typeface="Arial"/>
                          <a:ea typeface="Arial"/>
                          <a:cs typeface="Arial"/>
                          <a:sym typeface="Arial"/>
                        </a:rPr>
                        <a:t>Non-Operating income &amp; Expense</a:t>
                      </a:r>
                      <a:endParaRPr sz="1600" b="0" i="0" u="none" strike="noStrike" cap="none">
                        <a:solidFill>
                          <a:srgbClr val="000000"/>
                        </a:solidFill>
                        <a:latin typeface="Arial"/>
                        <a:ea typeface="Arial"/>
                        <a:cs typeface="Arial"/>
                        <a:sym typeface="Arial"/>
                      </a:endParaRPr>
                    </a:p>
                  </a:txBody>
                  <a:tcPr marL="7625" marR="7625" marT="76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0" i="0" u="none" strike="noStrike" cap="none">
                          <a:solidFill>
                            <a:srgbClr val="000000"/>
                          </a:solidFill>
                          <a:latin typeface="Arial"/>
                          <a:ea typeface="Arial"/>
                          <a:cs typeface="Arial"/>
                          <a:sym typeface="Arial"/>
                        </a:rPr>
                        <a:t>            9,130 </a:t>
                      </a:r>
                      <a:endParaRPr/>
                    </a:p>
                  </a:txBody>
                  <a:tcPr marL="7625" marR="7625" marT="76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0" i="0" u="none" strike="noStrike" cap="none">
                          <a:solidFill>
                            <a:srgbClr val="000000"/>
                          </a:solidFill>
                          <a:latin typeface="Arial"/>
                          <a:ea typeface="Arial"/>
                          <a:cs typeface="Arial"/>
                          <a:sym typeface="Arial"/>
                        </a:rPr>
                        <a:t>              6,228 </a:t>
                      </a:r>
                      <a:endParaRPr/>
                    </a:p>
                  </a:txBody>
                  <a:tcPr marL="7625" marR="7625" marT="76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0" i="0" u="none" strike="noStrike" cap="none">
                          <a:solidFill>
                            <a:srgbClr val="000000"/>
                          </a:solidFill>
                          <a:latin typeface="Arial"/>
                          <a:ea typeface="Arial"/>
                          <a:cs typeface="Arial"/>
                          <a:sym typeface="Arial"/>
                        </a:rPr>
                        <a:t>            18,936 </a:t>
                      </a:r>
                      <a:endParaRPr/>
                    </a:p>
                  </a:txBody>
                  <a:tcPr marL="7625" marR="7625" marT="76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600" b="0" i="0" u="none" strike="noStrike" cap="none">
                          <a:solidFill>
                            <a:srgbClr val="000000"/>
                          </a:solidFill>
                          <a:latin typeface="Arial"/>
                          <a:ea typeface="Arial"/>
                          <a:cs typeface="Arial"/>
                          <a:sym typeface="Arial"/>
                        </a:rPr>
                        <a:t>46.60%</a:t>
                      </a:r>
                      <a:endParaRPr/>
                    </a:p>
                  </a:txBody>
                  <a:tcPr marL="7625" marR="7625" marT="76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600" b="0" i="0" u="none" strike="noStrike" cap="none">
                          <a:solidFill>
                            <a:srgbClr val="000000"/>
                          </a:solidFill>
                          <a:latin typeface="Arial"/>
                          <a:ea typeface="Arial"/>
                          <a:cs typeface="Arial"/>
                          <a:sym typeface="Arial"/>
                        </a:rPr>
                        <a:t>-51.78%</a:t>
                      </a:r>
                      <a:endParaRPr/>
                    </a:p>
                  </a:txBody>
                  <a:tcPr marL="7625" marR="7625" marT="76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396000">
                <a:tc>
                  <a:txBody>
                    <a:bodyPr/>
                    <a:lstStyle/>
                    <a:p>
                      <a:pPr marL="0" marR="0" lvl="0" indent="0" algn="l" rtl="0">
                        <a:spcBef>
                          <a:spcPts val="0"/>
                        </a:spcBef>
                        <a:spcAft>
                          <a:spcPts val="0"/>
                        </a:spcAft>
                        <a:buNone/>
                      </a:pPr>
                      <a:r>
                        <a:rPr lang="en-US" sz="1600" b="0" i="0" u="none" strike="noStrike" cap="none">
                          <a:solidFill>
                            <a:srgbClr val="000000"/>
                          </a:solidFill>
                          <a:latin typeface="Arial"/>
                          <a:ea typeface="Arial"/>
                          <a:cs typeface="Arial"/>
                          <a:sym typeface="Arial"/>
                        </a:rPr>
                        <a:t>Net  Income</a:t>
                      </a:r>
                      <a:endParaRPr sz="1600" b="0" i="0" u="none" strike="noStrike" cap="none">
                        <a:solidFill>
                          <a:srgbClr val="000000"/>
                        </a:solidFill>
                        <a:latin typeface="Arial"/>
                        <a:ea typeface="Arial"/>
                        <a:cs typeface="Arial"/>
                        <a:sym typeface="Arial"/>
                      </a:endParaRPr>
                    </a:p>
                  </a:txBody>
                  <a:tcPr marL="7625" marR="7625" marT="76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CE6F1"/>
                    </a:solidFill>
                  </a:tcPr>
                </a:tc>
                <a:tc>
                  <a:txBody>
                    <a:bodyPr/>
                    <a:lstStyle/>
                    <a:p>
                      <a:pPr marL="0" marR="0" lvl="0" indent="0" algn="l" rtl="0">
                        <a:spcBef>
                          <a:spcPts val="0"/>
                        </a:spcBef>
                        <a:spcAft>
                          <a:spcPts val="0"/>
                        </a:spcAft>
                        <a:buNone/>
                      </a:pPr>
                      <a:r>
                        <a:rPr lang="en-US" sz="1600" b="0" i="0" u="none" strike="noStrike" cap="none">
                          <a:solidFill>
                            <a:srgbClr val="000000"/>
                          </a:solidFill>
                          <a:latin typeface="Arial"/>
                          <a:ea typeface="Arial"/>
                          <a:cs typeface="Arial"/>
                          <a:sym typeface="Arial"/>
                        </a:rPr>
                        <a:t>       186,855 </a:t>
                      </a:r>
                      <a:endParaRPr/>
                    </a:p>
                  </a:txBody>
                  <a:tcPr marL="7625" marR="7625" marT="76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CE6F1"/>
                    </a:solidFill>
                  </a:tcPr>
                </a:tc>
                <a:tc>
                  <a:txBody>
                    <a:bodyPr/>
                    <a:lstStyle/>
                    <a:p>
                      <a:pPr marL="0" marR="0" lvl="0" indent="0" algn="l" rtl="0">
                        <a:spcBef>
                          <a:spcPts val="0"/>
                        </a:spcBef>
                        <a:spcAft>
                          <a:spcPts val="0"/>
                        </a:spcAft>
                        <a:buNone/>
                      </a:pPr>
                      <a:r>
                        <a:rPr lang="en-US" sz="1600" b="0" i="0" u="none" strike="noStrike" cap="none">
                          <a:solidFill>
                            <a:srgbClr val="000000"/>
                          </a:solidFill>
                          <a:latin typeface="Arial"/>
                          <a:ea typeface="Arial"/>
                          <a:cs typeface="Arial"/>
                          <a:sym typeface="Arial"/>
                        </a:rPr>
                        <a:t>          129,538 </a:t>
                      </a:r>
                      <a:endParaRPr/>
                    </a:p>
                  </a:txBody>
                  <a:tcPr marL="7625" marR="7625" marT="76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CE6F1"/>
                    </a:solidFill>
                  </a:tcPr>
                </a:tc>
                <a:tc>
                  <a:txBody>
                    <a:bodyPr/>
                    <a:lstStyle/>
                    <a:p>
                      <a:pPr marL="0" marR="0" lvl="0" indent="0" algn="l" rtl="0">
                        <a:spcBef>
                          <a:spcPts val="0"/>
                        </a:spcBef>
                        <a:spcAft>
                          <a:spcPts val="0"/>
                        </a:spcAft>
                        <a:buNone/>
                      </a:pPr>
                      <a:r>
                        <a:rPr lang="en-US" sz="1600" b="0" i="0" u="none" strike="noStrike" cap="none">
                          <a:solidFill>
                            <a:srgbClr val="000000"/>
                          </a:solidFill>
                          <a:latin typeface="Arial"/>
                          <a:ea typeface="Arial"/>
                          <a:cs typeface="Arial"/>
                          <a:sym typeface="Arial"/>
                        </a:rPr>
                        <a:t>          125,082 </a:t>
                      </a:r>
                      <a:endParaRPr/>
                    </a:p>
                  </a:txBody>
                  <a:tcPr marL="7625" marR="7625" marT="76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CE6F1"/>
                    </a:solidFill>
                  </a:tcPr>
                </a:tc>
                <a:tc>
                  <a:txBody>
                    <a:bodyPr/>
                    <a:lstStyle/>
                    <a:p>
                      <a:pPr marL="0" marR="0" lvl="0" indent="0" algn="r" rtl="0">
                        <a:spcBef>
                          <a:spcPts val="0"/>
                        </a:spcBef>
                        <a:spcAft>
                          <a:spcPts val="0"/>
                        </a:spcAft>
                        <a:buNone/>
                      </a:pPr>
                      <a:r>
                        <a:rPr lang="en-US" sz="1600" b="0" i="0" u="none" strike="noStrike" cap="none">
                          <a:solidFill>
                            <a:srgbClr val="000000"/>
                          </a:solidFill>
                          <a:latin typeface="Arial"/>
                          <a:ea typeface="Arial"/>
                          <a:cs typeface="Arial"/>
                          <a:sym typeface="Arial"/>
                        </a:rPr>
                        <a:t>44.25%</a:t>
                      </a:r>
                      <a:endParaRPr/>
                    </a:p>
                  </a:txBody>
                  <a:tcPr marL="7625" marR="7625" marT="76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CE6F1"/>
                    </a:solidFill>
                  </a:tcPr>
                </a:tc>
                <a:tc>
                  <a:txBody>
                    <a:bodyPr/>
                    <a:lstStyle/>
                    <a:p>
                      <a:pPr marL="0" marR="0" lvl="0" indent="0" algn="r" rtl="0">
                        <a:spcBef>
                          <a:spcPts val="0"/>
                        </a:spcBef>
                        <a:spcAft>
                          <a:spcPts val="0"/>
                        </a:spcAft>
                        <a:buNone/>
                      </a:pPr>
                      <a:r>
                        <a:rPr lang="en-US" sz="1600" b="0" i="0" u="none" strike="noStrike" cap="none">
                          <a:solidFill>
                            <a:srgbClr val="000000"/>
                          </a:solidFill>
                          <a:latin typeface="Arial"/>
                          <a:ea typeface="Arial"/>
                          <a:cs typeface="Arial"/>
                          <a:sym typeface="Arial"/>
                        </a:rPr>
                        <a:t>49.39%</a:t>
                      </a:r>
                      <a:endParaRPr/>
                    </a:p>
                  </a:txBody>
                  <a:tcPr marL="7625" marR="7625" marT="76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CE6F1"/>
                    </a:solidFill>
                  </a:tcPr>
                </a:tc>
              </a:tr>
              <a:tr h="396000">
                <a:tc>
                  <a:txBody>
                    <a:bodyPr/>
                    <a:lstStyle/>
                    <a:p>
                      <a:pPr marL="0" marR="0" lvl="0" indent="0" algn="l" rtl="0">
                        <a:spcBef>
                          <a:spcPts val="0"/>
                        </a:spcBef>
                        <a:spcAft>
                          <a:spcPts val="0"/>
                        </a:spcAft>
                        <a:buNone/>
                      </a:pPr>
                      <a:r>
                        <a:rPr lang="en-US" sz="1600" b="0" i="0" u="none" strike="noStrike" cap="none">
                          <a:solidFill>
                            <a:srgbClr val="000000"/>
                          </a:solidFill>
                          <a:latin typeface="Arial"/>
                          <a:ea typeface="Arial"/>
                          <a:cs typeface="Arial"/>
                          <a:sym typeface="Arial"/>
                        </a:rPr>
                        <a:t>EPS(NT Dollar)</a:t>
                      </a:r>
                      <a:endParaRPr sz="1600" b="0" i="0" u="none" strike="noStrike" cap="none">
                        <a:solidFill>
                          <a:srgbClr val="000000"/>
                        </a:solidFill>
                        <a:latin typeface="Arial"/>
                        <a:ea typeface="Arial"/>
                        <a:cs typeface="Arial"/>
                        <a:sym typeface="Arial"/>
                      </a:endParaRPr>
                    </a:p>
                  </a:txBody>
                  <a:tcPr marL="7625" marR="7625" marT="76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0" i="0" u="none" strike="noStrike" cap="none">
                          <a:solidFill>
                            <a:srgbClr val="000000"/>
                          </a:solidFill>
                          <a:latin typeface="Arial"/>
                          <a:ea typeface="Arial"/>
                          <a:cs typeface="Arial"/>
                          <a:sym typeface="Arial"/>
                        </a:rPr>
                        <a:t>              5.06 </a:t>
                      </a:r>
                      <a:endParaRPr/>
                    </a:p>
                  </a:txBody>
                  <a:tcPr marL="7625" marR="7625" marT="76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0" i="0" u="none" strike="noStrike" cap="none">
                          <a:solidFill>
                            <a:srgbClr val="000000"/>
                          </a:solidFill>
                          <a:latin typeface="Arial"/>
                          <a:ea typeface="Arial"/>
                          <a:cs typeface="Arial"/>
                          <a:sym typeface="Arial"/>
                        </a:rPr>
                        <a:t>                 3.51 </a:t>
                      </a:r>
                      <a:endParaRPr/>
                    </a:p>
                  </a:txBody>
                  <a:tcPr marL="7625" marR="7625" marT="76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600" b="0" i="0" u="none" strike="noStrike" cap="none">
                          <a:solidFill>
                            <a:srgbClr val="000000"/>
                          </a:solidFill>
                          <a:latin typeface="Arial"/>
                          <a:ea typeface="Arial"/>
                          <a:cs typeface="Arial"/>
                          <a:sym typeface="Arial"/>
                        </a:rPr>
                        <a:t>2.85</a:t>
                      </a:r>
                      <a:endParaRPr/>
                    </a:p>
                  </a:txBody>
                  <a:tcPr marL="7625" marR="7625" marT="76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600" b="0" i="0" u="none" strike="noStrike" cap="none">
                          <a:solidFill>
                            <a:srgbClr val="000000"/>
                          </a:solidFill>
                          <a:latin typeface="Arial"/>
                          <a:ea typeface="Arial"/>
                          <a:cs typeface="Arial"/>
                          <a:sym typeface="Arial"/>
                        </a:rPr>
                        <a:t>44.16%</a:t>
                      </a:r>
                      <a:endParaRPr/>
                    </a:p>
                  </a:txBody>
                  <a:tcPr marL="7625" marR="7625" marT="76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600" b="0" i="0" u="none" strike="noStrike" cap="none">
                          <a:solidFill>
                            <a:srgbClr val="000000"/>
                          </a:solidFill>
                          <a:latin typeface="Arial"/>
                          <a:ea typeface="Arial"/>
                          <a:cs typeface="Arial"/>
                          <a:sym typeface="Arial"/>
                        </a:rPr>
                        <a:t>77.54%</a:t>
                      </a:r>
                      <a:endParaRPr/>
                    </a:p>
                  </a:txBody>
                  <a:tcPr marL="7625" marR="7625" marT="76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396000">
                <a:tc>
                  <a:txBody>
                    <a:bodyPr/>
                    <a:lstStyle/>
                    <a:p>
                      <a:pPr marL="0" marR="0" lvl="0" indent="0" algn="l" rtl="0">
                        <a:spcBef>
                          <a:spcPts val="0"/>
                        </a:spcBef>
                        <a:spcAft>
                          <a:spcPts val="0"/>
                        </a:spcAft>
                        <a:buNone/>
                      </a:pPr>
                      <a:r>
                        <a:rPr lang="en-US" sz="1600" u="none" strike="noStrike" cap="none">
                          <a:latin typeface="Arial"/>
                          <a:ea typeface="Arial"/>
                          <a:cs typeface="Arial"/>
                          <a:sym typeface="Arial"/>
                        </a:rPr>
                        <a:t>Financial Indicator：</a:t>
                      </a:r>
                      <a:endParaRPr sz="1600" b="0" i="0" u="none" strike="noStrike" cap="none">
                        <a:solidFill>
                          <a:srgbClr val="C00000"/>
                        </a:solidFill>
                        <a:latin typeface="Arial"/>
                        <a:ea typeface="Arial"/>
                        <a:cs typeface="Arial"/>
                        <a:sym typeface="Arial"/>
                      </a:endParaRPr>
                    </a:p>
                  </a:txBody>
                  <a:tcPr marL="7625" marR="7625" marT="76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0" i="0" u="none" strike="noStrike" cap="none">
                        <a:solidFill>
                          <a:srgbClr val="C00000"/>
                        </a:solidFill>
                        <a:latin typeface="Arial"/>
                        <a:ea typeface="Arial"/>
                        <a:cs typeface="Arial"/>
                        <a:sym typeface="Arial"/>
                      </a:endParaRPr>
                    </a:p>
                  </a:txBody>
                  <a:tcPr marL="7625" marR="7625" marT="76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0" i="0" u="none" strike="noStrike" cap="none">
                        <a:solidFill>
                          <a:srgbClr val="C00000"/>
                        </a:solidFill>
                        <a:latin typeface="Arial"/>
                        <a:ea typeface="Arial"/>
                        <a:cs typeface="Arial"/>
                        <a:sym typeface="Arial"/>
                      </a:endParaRPr>
                    </a:p>
                  </a:txBody>
                  <a:tcPr marL="7625" marR="7625" marT="76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0" i="0" u="none" strike="noStrike" cap="none">
                        <a:solidFill>
                          <a:srgbClr val="C00000"/>
                        </a:solidFill>
                        <a:latin typeface="Arial"/>
                        <a:ea typeface="Arial"/>
                        <a:cs typeface="Arial"/>
                        <a:sym typeface="Arial"/>
                      </a:endParaRPr>
                    </a:p>
                  </a:txBody>
                  <a:tcPr marL="7625" marR="7625" marT="76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0" i="0" u="none" strike="noStrike" cap="none">
                        <a:solidFill>
                          <a:srgbClr val="C00000"/>
                        </a:solidFill>
                        <a:latin typeface="Arial"/>
                        <a:ea typeface="Arial"/>
                        <a:cs typeface="Arial"/>
                        <a:sym typeface="Arial"/>
                      </a:endParaRPr>
                    </a:p>
                  </a:txBody>
                  <a:tcPr marL="7625" marR="7625" marT="76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0" i="0" u="none" strike="noStrike" cap="none">
                        <a:solidFill>
                          <a:srgbClr val="C00000"/>
                        </a:solidFill>
                        <a:latin typeface="Arial"/>
                        <a:ea typeface="Arial"/>
                        <a:cs typeface="Arial"/>
                        <a:sym typeface="Arial"/>
                      </a:endParaRPr>
                    </a:p>
                  </a:txBody>
                  <a:tcPr marL="7625" marR="7625" marT="76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396000">
                <a:tc>
                  <a:txBody>
                    <a:bodyPr/>
                    <a:lstStyle/>
                    <a:p>
                      <a:pPr marL="0" marR="0" lvl="0" indent="0" algn="l" rtl="0">
                        <a:spcBef>
                          <a:spcPts val="0"/>
                        </a:spcBef>
                        <a:spcAft>
                          <a:spcPts val="0"/>
                        </a:spcAft>
                        <a:buNone/>
                      </a:pPr>
                      <a:r>
                        <a:rPr lang="en-US" sz="1600" b="0" i="0" u="none" strike="noStrike" cap="none">
                          <a:solidFill>
                            <a:srgbClr val="C00000"/>
                          </a:solidFill>
                          <a:latin typeface="Arial"/>
                          <a:ea typeface="Arial"/>
                          <a:cs typeface="Arial"/>
                          <a:sym typeface="Arial"/>
                        </a:rPr>
                        <a:t>Gross Margin </a:t>
                      </a:r>
                      <a:endParaRPr/>
                    </a:p>
                  </a:txBody>
                  <a:tcPr marL="7625" marR="7625" marT="76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600" b="0" i="0" u="none" strike="noStrike" cap="none">
                          <a:solidFill>
                            <a:srgbClr val="C00000"/>
                          </a:solidFill>
                          <a:latin typeface="Arial"/>
                          <a:ea typeface="Arial"/>
                          <a:cs typeface="Arial"/>
                          <a:sym typeface="Arial"/>
                        </a:rPr>
                        <a:t>42.21%</a:t>
                      </a:r>
                      <a:endParaRPr/>
                    </a:p>
                  </a:txBody>
                  <a:tcPr marL="7625" marR="7625" marT="76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600" b="0" i="0" u="none" strike="noStrike" cap="none">
                          <a:solidFill>
                            <a:srgbClr val="C00000"/>
                          </a:solidFill>
                          <a:latin typeface="Arial"/>
                          <a:ea typeface="Arial"/>
                          <a:cs typeface="Arial"/>
                          <a:sym typeface="Arial"/>
                        </a:rPr>
                        <a:t>41.86%</a:t>
                      </a:r>
                      <a:endParaRPr/>
                    </a:p>
                  </a:txBody>
                  <a:tcPr marL="7625" marR="7625" marT="76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600" b="0" i="0" u="none" strike="noStrike" cap="none">
                          <a:solidFill>
                            <a:srgbClr val="C00000"/>
                          </a:solidFill>
                          <a:latin typeface="Arial"/>
                          <a:ea typeface="Arial"/>
                          <a:cs typeface="Arial"/>
                          <a:sym typeface="Arial"/>
                        </a:rPr>
                        <a:t>45.21%</a:t>
                      </a:r>
                      <a:endParaRPr/>
                    </a:p>
                  </a:txBody>
                  <a:tcPr marL="7625" marR="7625" marT="76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600" b="0" i="0" u="none" strike="noStrike" cap="none">
                          <a:solidFill>
                            <a:srgbClr val="C00000"/>
                          </a:solidFill>
                          <a:latin typeface="Arial"/>
                          <a:ea typeface="Arial"/>
                          <a:cs typeface="Arial"/>
                          <a:sym typeface="Arial"/>
                        </a:rPr>
                        <a:t>+0.35ppts</a:t>
                      </a:r>
                      <a:endParaRPr/>
                    </a:p>
                  </a:txBody>
                  <a:tcPr marL="7625" marR="7625" marT="76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600" b="0" i="0" u="none" strike="noStrike" cap="none">
                          <a:solidFill>
                            <a:srgbClr val="C00000"/>
                          </a:solidFill>
                          <a:latin typeface="Arial"/>
                          <a:ea typeface="Arial"/>
                          <a:cs typeface="Arial"/>
                          <a:sym typeface="Arial"/>
                        </a:rPr>
                        <a:t>-3.00ppts</a:t>
                      </a:r>
                      <a:endParaRPr/>
                    </a:p>
                  </a:txBody>
                  <a:tcPr marL="7625" marR="7625" marT="76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396000">
                <a:tc>
                  <a:txBody>
                    <a:bodyPr/>
                    <a:lstStyle/>
                    <a:p>
                      <a:pPr marL="0" marR="0" lvl="0" indent="0" algn="l" rtl="0">
                        <a:spcBef>
                          <a:spcPts val="0"/>
                        </a:spcBef>
                        <a:spcAft>
                          <a:spcPts val="0"/>
                        </a:spcAft>
                        <a:buNone/>
                      </a:pPr>
                      <a:r>
                        <a:rPr lang="en-US" sz="1600" b="0" i="0" u="none" strike="noStrike" cap="none">
                          <a:solidFill>
                            <a:srgbClr val="C00000"/>
                          </a:solidFill>
                          <a:latin typeface="Arial"/>
                          <a:ea typeface="Arial"/>
                          <a:cs typeface="Arial"/>
                          <a:sym typeface="Arial"/>
                        </a:rPr>
                        <a:t>Net Profit Margin </a:t>
                      </a:r>
                      <a:endParaRPr sz="1600" b="0" i="0" u="none" strike="noStrike" cap="none">
                        <a:solidFill>
                          <a:srgbClr val="C00000"/>
                        </a:solidFill>
                        <a:latin typeface="Arial"/>
                        <a:ea typeface="Arial"/>
                        <a:cs typeface="Arial"/>
                        <a:sym typeface="Arial"/>
                      </a:endParaRPr>
                    </a:p>
                  </a:txBody>
                  <a:tcPr marL="7625" marR="7625" marT="76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600" b="0" i="0" u="none" strike="noStrike" cap="none">
                          <a:solidFill>
                            <a:srgbClr val="C00000"/>
                          </a:solidFill>
                          <a:latin typeface="Arial"/>
                          <a:ea typeface="Arial"/>
                          <a:cs typeface="Arial"/>
                          <a:sym typeface="Arial"/>
                        </a:rPr>
                        <a:t>13.47%</a:t>
                      </a:r>
                      <a:endParaRPr/>
                    </a:p>
                  </a:txBody>
                  <a:tcPr marL="7625" marR="7625" marT="76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600" b="0" i="0" u="none" strike="noStrike" cap="none">
                          <a:solidFill>
                            <a:srgbClr val="C00000"/>
                          </a:solidFill>
                          <a:latin typeface="Arial"/>
                          <a:ea typeface="Arial"/>
                          <a:cs typeface="Arial"/>
                          <a:sym typeface="Arial"/>
                        </a:rPr>
                        <a:t>13.57%</a:t>
                      </a:r>
                      <a:endParaRPr/>
                    </a:p>
                  </a:txBody>
                  <a:tcPr marL="7625" marR="7625" marT="76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600" b="0" i="0" u="none" strike="noStrike" cap="none">
                          <a:solidFill>
                            <a:srgbClr val="C00000"/>
                          </a:solidFill>
                          <a:latin typeface="Arial"/>
                          <a:ea typeface="Arial"/>
                          <a:cs typeface="Arial"/>
                          <a:sym typeface="Arial"/>
                        </a:rPr>
                        <a:t>11.65%</a:t>
                      </a:r>
                      <a:endParaRPr/>
                    </a:p>
                  </a:txBody>
                  <a:tcPr marL="7625" marR="7625" marT="76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600" b="0" i="0" u="none" strike="noStrike" cap="none">
                          <a:solidFill>
                            <a:srgbClr val="C00000"/>
                          </a:solidFill>
                          <a:latin typeface="Arial"/>
                          <a:ea typeface="Arial"/>
                          <a:cs typeface="Arial"/>
                          <a:sym typeface="Arial"/>
                        </a:rPr>
                        <a:t>-0.1ppts</a:t>
                      </a:r>
                      <a:endParaRPr/>
                    </a:p>
                  </a:txBody>
                  <a:tcPr marL="7625" marR="7625" marT="76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600" b="0" i="0" u="none" strike="noStrike" cap="none">
                          <a:solidFill>
                            <a:srgbClr val="C00000"/>
                          </a:solidFill>
                          <a:latin typeface="Arial"/>
                          <a:ea typeface="Arial"/>
                          <a:cs typeface="Arial"/>
                          <a:sym typeface="Arial"/>
                        </a:rPr>
                        <a:t>+1.82ppts</a:t>
                      </a:r>
                      <a:endParaRPr/>
                    </a:p>
                  </a:txBody>
                  <a:tcPr marL="7625" marR="7625" marT="76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396000">
                <a:tc>
                  <a:txBody>
                    <a:bodyPr/>
                    <a:lstStyle/>
                    <a:p>
                      <a:pPr marL="0" marR="0" lvl="0" indent="0" algn="l" rtl="0">
                        <a:spcBef>
                          <a:spcPts val="0"/>
                        </a:spcBef>
                        <a:spcAft>
                          <a:spcPts val="0"/>
                        </a:spcAft>
                        <a:buNone/>
                      </a:pPr>
                      <a:r>
                        <a:rPr lang="en-US" sz="1600" b="0" i="0" u="none" strike="noStrike" cap="none">
                          <a:solidFill>
                            <a:srgbClr val="C00000"/>
                          </a:solidFill>
                          <a:latin typeface="Arial"/>
                          <a:ea typeface="Arial"/>
                          <a:cs typeface="Arial"/>
                          <a:sym typeface="Arial"/>
                        </a:rPr>
                        <a:t>ROE</a:t>
                      </a:r>
                      <a:endParaRPr sz="1600" b="0" i="0" u="none" strike="noStrike" cap="none">
                        <a:solidFill>
                          <a:srgbClr val="C00000"/>
                        </a:solidFill>
                        <a:latin typeface="Arial"/>
                        <a:ea typeface="Arial"/>
                        <a:cs typeface="Arial"/>
                        <a:sym typeface="Arial"/>
                      </a:endParaRPr>
                    </a:p>
                  </a:txBody>
                  <a:tcPr marL="7625" marR="7625" marT="76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600" b="0" i="0" u="none" strike="noStrike" cap="none">
                          <a:solidFill>
                            <a:srgbClr val="C00000"/>
                          </a:solidFill>
                          <a:latin typeface="Arial"/>
                          <a:ea typeface="Arial"/>
                          <a:cs typeface="Arial"/>
                          <a:sym typeface="Arial"/>
                        </a:rPr>
                        <a:t>18.56%</a:t>
                      </a:r>
                      <a:endParaRPr/>
                    </a:p>
                  </a:txBody>
                  <a:tcPr marL="7625" marR="7625" marT="76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600" b="0" i="0" u="none" strike="noStrike" cap="none">
                          <a:solidFill>
                            <a:srgbClr val="C00000"/>
                          </a:solidFill>
                          <a:latin typeface="Arial"/>
                          <a:ea typeface="Arial"/>
                          <a:cs typeface="Arial"/>
                          <a:sym typeface="Arial"/>
                        </a:rPr>
                        <a:t>13.24%</a:t>
                      </a:r>
                      <a:endParaRPr/>
                    </a:p>
                  </a:txBody>
                  <a:tcPr marL="7625" marR="7625" marT="76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600" b="0" i="0" u="none" strike="noStrike" cap="none">
                          <a:solidFill>
                            <a:srgbClr val="C00000"/>
                          </a:solidFill>
                          <a:latin typeface="Arial"/>
                          <a:ea typeface="Arial"/>
                          <a:cs typeface="Arial"/>
                          <a:sym typeface="Arial"/>
                        </a:rPr>
                        <a:t>12.67%</a:t>
                      </a:r>
                      <a:endParaRPr/>
                    </a:p>
                  </a:txBody>
                  <a:tcPr marL="7625" marR="7625" marT="76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600" b="0" i="0" u="none" strike="noStrike" cap="none">
                          <a:solidFill>
                            <a:srgbClr val="C00000"/>
                          </a:solidFill>
                          <a:latin typeface="Arial"/>
                          <a:ea typeface="Arial"/>
                          <a:cs typeface="Arial"/>
                          <a:sym typeface="Arial"/>
                        </a:rPr>
                        <a:t>+5.32ppts</a:t>
                      </a:r>
                      <a:endParaRPr/>
                    </a:p>
                  </a:txBody>
                  <a:tcPr marL="7625" marR="7625" marT="76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600" b="0" i="0" u="none" strike="noStrike" cap="none">
                          <a:solidFill>
                            <a:srgbClr val="C00000"/>
                          </a:solidFill>
                          <a:latin typeface="Arial"/>
                          <a:ea typeface="Arial"/>
                          <a:cs typeface="Arial"/>
                          <a:sym typeface="Arial"/>
                        </a:rPr>
                        <a:t>+5.89ppts</a:t>
                      </a:r>
                      <a:endParaRPr/>
                    </a:p>
                  </a:txBody>
                  <a:tcPr marL="7625" marR="7625" marT="76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566"/>
        <p:cNvGrpSpPr/>
        <p:nvPr/>
      </p:nvGrpSpPr>
      <p:grpSpPr>
        <a:xfrm>
          <a:off x="0" y="0"/>
          <a:ext cx="0" cy="0"/>
          <a:chOff x="0" y="0"/>
          <a:chExt cx="0" cy="0"/>
        </a:xfrm>
      </p:grpSpPr>
      <p:graphicFrame>
        <p:nvGraphicFramePr>
          <p:cNvPr id="57567" name="Google Shape;57567;p202"/>
          <p:cNvGraphicFramePr/>
          <p:nvPr/>
        </p:nvGraphicFramePr>
        <p:xfrm>
          <a:off x="467544" y="1124737"/>
          <a:ext cx="8172250" cy="5527990"/>
        </p:xfrm>
        <a:graphic>
          <a:graphicData uri="http://schemas.openxmlformats.org/drawingml/2006/table">
            <a:tbl>
              <a:tblPr>
                <a:noFill/>
                <a:tableStyleId>{860ABDC2-BDD1-44A0-B762-4B82DF0959B3}</a:tableStyleId>
              </a:tblPr>
              <a:tblGrid>
                <a:gridCol w="2304250"/>
                <a:gridCol w="1008000"/>
                <a:gridCol w="900000"/>
                <a:gridCol w="1080000"/>
                <a:gridCol w="900000"/>
                <a:gridCol w="1080000"/>
                <a:gridCol w="900000"/>
              </a:tblGrid>
              <a:tr h="720000">
                <a:tc>
                  <a:txBody>
                    <a:bodyPr/>
                    <a:lstStyle/>
                    <a:p>
                      <a:pPr marL="0" marR="0" lvl="0" indent="0" algn="ctr" rtl="0">
                        <a:spcBef>
                          <a:spcPts val="0"/>
                        </a:spcBef>
                        <a:spcAft>
                          <a:spcPts val="0"/>
                        </a:spcAft>
                        <a:buNone/>
                      </a:pPr>
                      <a:r>
                        <a:rPr lang="en-US" sz="1800" b="1" u="none" strike="noStrike" cap="none" dirty="0">
                          <a:latin typeface="Arial"/>
                          <a:ea typeface="Arial"/>
                          <a:cs typeface="Arial"/>
                          <a:sym typeface="Arial"/>
                        </a:rPr>
                        <a:t>Selected Items </a:t>
                      </a:r>
                      <a:endParaRPr dirty="0"/>
                    </a:p>
                    <a:p>
                      <a:pPr marL="0" marR="0" lvl="0" indent="0" algn="ctr" rtl="0">
                        <a:spcBef>
                          <a:spcPts val="0"/>
                        </a:spcBef>
                        <a:spcAft>
                          <a:spcPts val="0"/>
                        </a:spcAft>
                        <a:buNone/>
                      </a:pPr>
                      <a:r>
                        <a:rPr lang="en-US" sz="1200" b="1" i="0" u="none" strike="noStrike" cap="none" dirty="0">
                          <a:solidFill>
                            <a:srgbClr val="000000"/>
                          </a:solidFill>
                          <a:latin typeface="Arial"/>
                          <a:ea typeface="Arial"/>
                          <a:cs typeface="Arial"/>
                          <a:sym typeface="Arial"/>
                        </a:rPr>
                        <a:t>(In NT$ thousands)</a:t>
                      </a:r>
                      <a:endParaRPr dirty="0"/>
                    </a:p>
                  </a:txBody>
                  <a:tcPr marL="4225" marR="4225" marT="4225" marB="0" anchor="ctr">
                    <a:solidFill>
                      <a:srgbClr val="B7CCE4"/>
                    </a:solidFill>
                  </a:tcPr>
                </a:tc>
                <a:tc gridSpan="2">
                  <a:txBody>
                    <a:bodyPr/>
                    <a:lstStyle/>
                    <a:p>
                      <a:pPr marL="0" marR="0" lvl="0" indent="0" algn="ctr" rtl="0">
                        <a:spcBef>
                          <a:spcPts val="0"/>
                        </a:spcBef>
                        <a:spcAft>
                          <a:spcPts val="0"/>
                        </a:spcAft>
                        <a:buNone/>
                      </a:pPr>
                      <a:r>
                        <a:rPr lang="en-US" sz="1800" b="1" u="none" strike="noStrike" cap="none">
                          <a:latin typeface="Arial"/>
                          <a:ea typeface="Arial"/>
                          <a:cs typeface="Arial"/>
                          <a:sym typeface="Arial"/>
                        </a:rPr>
                        <a:t>3Q19</a:t>
                      </a:r>
                      <a:endParaRPr sz="1800" b="1" i="0" u="none" strike="noStrike" cap="none">
                        <a:solidFill>
                          <a:srgbClr val="000000"/>
                        </a:solidFill>
                        <a:latin typeface="Arial"/>
                        <a:ea typeface="Arial"/>
                        <a:cs typeface="Arial"/>
                        <a:sym typeface="Arial"/>
                      </a:endParaRPr>
                    </a:p>
                  </a:txBody>
                  <a:tcPr marL="4225" marR="4225" marT="4225" marB="0" anchor="ctr">
                    <a:solidFill>
                      <a:srgbClr val="B7CCE4"/>
                    </a:solidFill>
                  </a:tcPr>
                </a:tc>
                <a:tc hMerge="1">
                  <a:txBody>
                    <a:bodyPr/>
                    <a:lstStyle/>
                    <a:p>
                      <a:endParaRPr lang="zh-TW"/>
                    </a:p>
                  </a:txBody>
                  <a:tcPr/>
                </a:tc>
                <a:tc gridSpan="2">
                  <a:txBody>
                    <a:bodyPr/>
                    <a:lstStyle/>
                    <a:p>
                      <a:pPr marL="0" marR="0" lvl="0" indent="0" algn="ctr" rtl="0">
                        <a:spcBef>
                          <a:spcPts val="0"/>
                        </a:spcBef>
                        <a:spcAft>
                          <a:spcPts val="0"/>
                        </a:spcAft>
                        <a:buNone/>
                      </a:pPr>
                      <a:r>
                        <a:rPr lang="en-US" sz="1800" b="1" u="none" strike="noStrike" cap="none">
                          <a:latin typeface="Arial"/>
                          <a:ea typeface="Arial"/>
                          <a:cs typeface="Arial"/>
                          <a:sym typeface="Arial"/>
                        </a:rPr>
                        <a:t>2Q19</a:t>
                      </a:r>
                      <a:endParaRPr sz="1800" b="1" i="0" u="none" strike="noStrike" cap="none">
                        <a:solidFill>
                          <a:srgbClr val="000000"/>
                        </a:solidFill>
                        <a:latin typeface="Arial"/>
                        <a:ea typeface="Arial"/>
                        <a:cs typeface="Arial"/>
                        <a:sym typeface="Arial"/>
                      </a:endParaRPr>
                    </a:p>
                  </a:txBody>
                  <a:tcPr marL="4225" marR="4225" marT="4225" marB="0" anchor="ctr">
                    <a:solidFill>
                      <a:srgbClr val="B7CCE4"/>
                    </a:solidFill>
                  </a:tcPr>
                </a:tc>
                <a:tc hMerge="1">
                  <a:txBody>
                    <a:bodyPr/>
                    <a:lstStyle/>
                    <a:p>
                      <a:endParaRPr lang="zh-TW"/>
                    </a:p>
                  </a:txBody>
                  <a:tcPr/>
                </a:tc>
                <a:tc gridSpan="2">
                  <a:txBody>
                    <a:bodyPr/>
                    <a:lstStyle/>
                    <a:p>
                      <a:pPr marL="0" marR="0" lvl="0" indent="0" algn="ctr" rtl="0">
                        <a:spcBef>
                          <a:spcPts val="0"/>
                        </a:spcBef>
                        <a:spcAft>
                          <a:spcPts val="0"/>
                        </a:spcAft>
                        <a:buNone/>
                      </a:pPr>
                      <a:r>
                        <a:rPr lang="en-US" sz="1800" b="1" u="none" strike="noStrike" cap="none">
                          <a:latin typeface="Arial"/>
                          <a:ea typeface="Arial"/>
                          <a:cs typeface="Arial"/>
                          <a:sym typeface="Arial"/>
                        </a:rPr>
                        <a:t>3Q18</a:t>
                      </a:r>
                      <a:endParaRPr sz="1800" b="1" i="0" u="none" strike="noStrike" cap="none">
                        <a:solidFill>
                          <a:srgbClr val="000000"/>
                        </a:solidFill>
                        <a:latin typeface="Arial"/>
                        <a:ea typeface="Arial"/>
                        <a:cs typeface="Arial"/>
                        <a:sym typeface="Arial"/>
                      </a:endParaRPr>
                    </a:p>
                  </a:txBody>
                  <a:tcPr marL="4225" marR="4225" marT="4225" marB="0" anchor="ctr">
                    <a:solidFill>
                      <a:srgbClr val="B7CCE4"/>
                    </a:solidFill>
                  </a:tcPr>
                </a:tc>
                <a:tc hMerge="1">
                  <a:txBody>
                    <a:bodyPr/>
                    <a:lstStyle/>
                    <a:p>
                      <a:endParaRPr lang="zh-TW"/>
                    </a:p>
                  </a:txBody>
                  <a:tcPr/>
                </a:tc>
              </a:tr>
              <a:tr h="216000">
                <a:tc>
                  <a:txBody>
                    <a:bodyPr/>
                    <a:lstStyle/>
                    <a:p>
                      <a:pPr marL="0" marR="0" lvl="0" indent="0" algn="l" rtl="0">
                        <a:spcBef>
                          <a:spcPts val="0"/>
                        </a:spcBef>
                        <a:spcAft>
                          <a:spcPts val="0"/>
                        </a:spcAft>
                        <a:buNone/>
                      </a:pPr>
                      <a:endParaRPr sz="1600" b="1" i="0" u="none" strike="noStrike" cap="none" dirty="0">
                        <a:solidFill>
                          <a:srgbClr val="000000"/>
                        </a:solidFill>
                        <a:latin typeface="Arial"/>
                        <a:ea typeface="Arial"/>
                        <a:cs typeface="Arial"/>
                        <a:sym typeface="Arial"/>
                      </a:endParaRPr>
                    </a:p>
                  </a:txBody>
                  <a:tcPr marL="4225" marR="4225" marT="4225" marB="0" anchor="ctr"/>
                </a:tc>
                <a:tc>
                  <a:txBody>
                    <a:bodyPr/>
                    <a:lstStyle/>
                    <a:p>
                      <a:pPr marL="0" marR="0" lvl="0" indent="0" algn="ctr" rtl="0">
                        <a:spcBef>
                          <a:spcPts val="0"/>
                        </a:spcBef>
                        <a:spcAft>
                          <a:spcPts val="0"/>
                        </a:spcAft>
                        <a:buNone/>
                      </a:pPr>
                      <a:r>
                        <a:rPr lang="en-US" sz="1600" b="1" u="none" strike="noStrike" cap="none"/>
                        <a:t> Amount </a:t>
                      </a:r>
                      <a:endParaRPr sz="1600" b="1" i="0" u="none" strike="noStrike" cap="none">
                        <a:solidFill>
                          <a:srgbClr val="000000"/>
                        </a:solidFill>
                        <a:latin typeface="Arial"/>
                        <a:ea typeface="Arial"/>
                        <a:cs typeface="Arial"/>
                        <a:sym typeface="Arial"/>
                      </a:endParaRPr>
                    </a:p>
                  </a:txBody>
                  <a:tcPr marL="4225" marR="4225" marT="4225" marB="0" anchor="ctr"/>
                </a:tc>
                <a:tc>
                  <a:txBody>
                    <a:bodyPr/>
                    <a:lstStyle/>
                    <a:p>
                      <a:pPr marL="0" marR="0" lvl="0" indent="0" algn="ctr" rtl="0">
                        <a:spcBef>
                          <a:spcPts val="0"/>
                        </a:spcBef>
                        <a:spcAft>
                          <a:spcPts val="0"/>
                        </a:spcAft>
                        <a:buNone/>
                      </a:pPr>
                      <a:r>
                        <a:rPr lang="en-US" sz="1600" b="1" u="none" strike="noStrike" cap="none"/>
                        <a:t>%</a:t>
                      </a:r>
                      <a:endParaRPr sz="1600" b="1" i="0" u="none" strike="noStrike" cap="none">
                        <a:solidFill>
                          <a:srgbClr val="000000"/>
                        </a:solidFill>
                        <a:latin typeface="Arial"/>
                        <a:ea typeface="Arial"/>
                        <a:cs typeface="Arial"/>
                        <a:sym typeface="Arial"/>
                      </a:endParaRPr>
                    </a:p>
                  </a:txBody>
                  <a:tcPr marL="4225" marR="4225" marT="4225" marB="0" anchor="ctr"/>
                </a:tc>
                <a:tc>
                  <a:txBody>
                    <a:bodyPr/>
                    <a:lstStyle/>
                    <a:p>
                      <a:pPr marL="0" marR="0" lvl="0" indent="0" algn="ctr" rtl="0">
                        <a:spcBef>
                          <a:spcPts val="0"/>
                        </a:spcBef>
                        <a:spcAft>
                          <a:spcPts val="0"/>
                        </a:spcAft>
                        <a:buNone/>
                      </a:pPr>
                      <a:r>
                        <a:rPr lang="en-US" sz="1600" b="1" u="none" strike="noStrike" cap="none"/>
                        <a:t>Amount </a:t>
                      </a:r>
                      <a:endParaRPr sz="1600" b="1" i="0" u="none" strike="noStrike" cap="none">
                        <a:solidFill>
                          <a:srgbClr val="000000"/>
                        </a:solidFill>
                        <a:latin typeface="Arial"/>
                        <a:ea typeface="Arial"/>
                        <a:cs typeface="Arial"/>
                        <a:sym typeface="Arial"/>
                      </a:endParaRPr>
                    </a:p>
                  </a:txBody>
                  <a:tcPr marL="4225" marR="4225" marT="4225" marB="0" anchor="ctr"/>
                </a:tc>
                <a:tc>
                  <a:txBody>
                    <a:bodyPr/>
                    <a:lstStyle/>
                    <a:p>
                      <a:pPr marL="0" marR="0" lvl="0" indent="0" algn="ctr" rtl="0">
                        <a:spcBef>
                          <a:spcPts val="0"/>
                        </a:spcBef>
                        <a:spcAft>
                          <a:spcPts val="0"/>
                        </a:spcAft>
                        <a:buNone/>
                      </a:pPr>
                      <a:r>
                        <a:rPr lang="en-US" sz="1600" b="1" u="none" strike="noStrike" cap="none"/>
                        <a:t>%</a:t>
                      </a:r>
                      <a:endParaRPr sz="1600" b="1" i="0" u="none" strike="noStrike" cap="none">
                        <a:solidFill>
                          <a:srgbClr val="000000"/>
                        </a:solidFill>
                        <a:latin typeface="Arial"/>
                        <a:ea typeface="Arial"/>
                        <a:cs typeface="Arial"/>
                        <a:sym typeface="Arial"/>
                      </a:endParaRPr>
                    </a:p>
                  </a:txBody>
                  <a:tcPr marL="4225" marR="4225" marT="4225" marB="0" anchor="ctr"/>
                </a:tc>
                <a:tc>
                  <a:txBody>
                    <a:bodyPr/>
                    <a:lstStyle/>
                    <a:p>
                      <a:pPr marL="0" marR="0" lvl="0" indent="0" algn="ctr" rtl="0">
                        <a:spcBef>
                          <a:spcPts val="0"/>
                        </a:spcBef>
                        <a:spcAft>
                          <a:spcPts val="0"/>
                        </a:spcAft>
                        <a:buNone/>
                      </a:pPr>
                      <a:r>
                        <a:rPr lang="en-US" sz="1600" b="1" u="none" strike="noStrike" cap="none"/>
                        <a:t> Amoung </a:t>
                      </a:r>
                      <a:endParaRPr sz="1600" b="1" i="0" u="none" strike="noStrike" cap="none">
                        <a:solidFill>
                          <a:srgbClr val="000000"/>
                        </a:solidFill>
                        <a:latin typeface="Arial"/>
                        <a:ea typeface="Arial"/>
                        <a:cs typeface="Arial"/>
                        <a:sym typeface="Arial"/>
                      </a:endParaRPr>
                    </a:p>
                  </a:txBody>
                  <a:tcPr marL="4225" marR="4225" marT="4225" marB="0" anchor="ctr"/>
                </a:tc>
                <a:tc>
                  <a:txBody>
                    <a:bodyPr/>
                    <a:lstStyle/>
                    <a:p>
                      <a:pPr marL="0" marR="0" lvl="0" indent="0" algn="ctr" rtl="0">
                        <a:spcBef>
                          <a:spcPts val="0"/>
                        </a:spcBef>
                        <a:spcAft>
                          <a:spcPts val="0"/>
                        </a:spcAft>
                        <a:buNone/>
                      </a:pPr>
                      <a:r>
                        <a:rPr lang="en-US" sz="1600" b="1" u="none" strike="noStrike" cap="none"/>
                        <a:t>%</a:t>
                      </a:r>
                      <a:endParaRPr sz="1600" b="1" i="0" u="none" strike="noStrike" cap="none">
                        <a:solidFill>
                          <a:srgbClr val="000000"/>
                        </a:solidFill>
                        <a:latin typeface="Arial"/>
                        <a:ea typeface="Arial"/>
                        <a:cs typeface="Arial"/>
                        <a:sym typeface="Arial"/>
                      </a:endParaRPr>
                    </a:p>
                  </a:txBody>
                  <a:tcPr marL="4225" marR="4225" marT="4225" marB="0" anchor="ctr"/>
                </a:tc>
              </a:tr>
              <a:tr h="247125">
                <a:tc>
                  <a:txBody>
                    <a:bodyPr/>
                    <a:lstStyle/>
                    <a:p>
                      <a:pPr marL="0" marR="0" lvl="0" indent="0" algn="l" rtl="0">
                        <a:spcBef>
                          <a:spcPts val="0"/>
                        </a:spcBef>
                        <a:spcAft>
                          <a:spcPts val="0"/>
                        </a:spcAft>
                        <a:buNone/>
                      </a:pPr>
                      <a:r>
                        <a:rPr lang="en-US" sz="1400" b="0" u="none" strike="noStrike" cap="none">
                          <a:latin typeface="Arial"/>
                          <a:ea typeface="Arial"/>
                          <a:cs typeface="Arial"/>
                          <a:sym typeface="Arial"/>
                        </a:rPr>
                        <a:t>    Cash &amp; Cash equivalents</a:t>
                      </a:r>
                      <a:endParaRPr sz="1400" b="0" i="0" u="none" strike="noStrike" cap="none">
                        <a:solidFill>
                          <a:srgbClr val="000000"/>
                        </a:solidFill>
                        <a:latin typeface="Arial"/>
                        <a:ea typeface="Arial"/>
                        <a:cs typeface="Arial"/>
                        <a:sym typeface="Arial"/>
                      </a:endParaRPr>
                    </a:p>
                  </a:txBody>
                  <a:tcPr marL="4225" marR="4225" marT="4225" marB="0" anchor="ctr"/>
                </a:tc>
                <a:tc>
                  <a:txBody>
                    <a:bodyPr/>
                    <a:lstStyle/>
                    <a:p>
                      <a:pPr marL="0" marR="0" lvl="0" indent="0" algn="r" rtl="0">
                        <a:spcBef>
                          <a:spcPts val="0"/>
                        </a:spcBef>
                        <a:spcAft>
                          <a:spcPts val="0"/>
                        </a:spcAft>
                        <a:buNone/>
                      </a:pPr>
                      <a:r>
                        <a:rPr lang="en-US" sz="1200" u="none" strike="noStrike" cap="none">
                          <a:latin typeface="Arial"/>
                          <a:ea typeface="Arial"/>
                          <a:cs typeface="Arial"/>
                          <a:sym typeface="Arial"/>
                        </a:rPr>
                        <a:t>       697,920 </a:t>
                      </a:r>
                      <a:endParaRPr sz="1200" b="0" i="0" u="none" strike="noStrike" cap="none">
                        <a:solidFill>
                          <a:srgbClr val="000000"/>
                        </a:solidFill>
                        <a:latin typeface="Arial"/>
                        <a:ea typeface="Arial"/>
                        <a:cs typeface="Arial"/>
                        <a:sym typeface="Arial"/>
                      </a:endParaRPr>
                    </a:p>
                  </a:txBody>
                  <a:tcPr marL="4225" marR="4225" marT="4225" marB="0" anchor="ctr"/>
                </a:tc>
                <a:tc>
                  <a:txBody>
                    <a:bodyPr/>
                    <a:lstStyle/>
                    <a:p>
                      <a:pPr marL="0" marR="0" lvl="0" indent="0" algn="r" rtl="0">
                        <a:spcBef>
                          <a:spcPts val="0"/>
                        </a:spcBef>
                        <a:spcAft>
                          <a:spcPts val="0"/>
                        </a:spcAft>
                        <a:buNone/>
                      </a:pPr>
                      <a:r>
                        <a:rPr lang="en-US" sz="1200" u="none" strike="noStrike" cap="none">
                          <a:latin typeface="Arial"/>
                          <a:ea typeface="Arial"/>
                          <a:cs typeface="Arial"/>
                          <a:sym typeface="Arial"/>
                        </a:rPr>
                        <a:t>35.61</a:t>
                      </a:r>
                      <a:endParaRPr sz="1200" b="0" i="0" u="none" strike="noStrike" cap="none">
                        <a:solidFill>
                          <a:srgbClr val="000000"/>
                        </a:solidFill>
                        <a:latin typeface="Arial"/>
                        <a:ea typeface="Arial"/>
                        <a:cs typeface="Arial"/>
                        <a:sym typeface="Arial"/>
                      </a:endParaRPr>
                    </a:p>
                  </a:txBody>
                  <a:tcPr marL="4225" marR="4225" marT="4225" marB="0" anchor="ctr"/>
                </a:tc>
                <a:tc>
                  <a:txBody>
                    <a:bodyPr/>
                    <a:lstStyle/>
                    <a:p>
                      <a:pPr marL="0" marR="0" lvl="0" indent="0" algn="l" rtl="0">
                        <a:spcBef>
                          <a:spcPts val="0"/>
                        </a:spcBef>
                        <a:spcAft>
                          <a:spcPts val="0"/>
                        </a:spcAft>
                        <a:buNone/>
                      </a:pPr>
                      <a:r>
                        <a:rPr lang="en-US" sz="1200" u="none" strike="noStrike" cap="none">
                          <a:latin typeface="Arial"/>
                          <a:ea typeface="Arial"/>
                          <a:cs typeface="Arial"/>
                          <a:sym typeface="Arial"/>
                        </a:rPr>
                        <a:t>       718,417 </a:t>
                      </a:r>
                      <a:endParaRPr sz="1200" b="0" i="0" u="none" strike="noStrike" cap="none">
                        <a:solidFill>
                          <a:srgbClr val="000000"/>
                        </a:solidFill>
                        <a:latin typeface="Arial"/>
                        <a:ea typeface="Arial"/>
                        <a:cs typeface="Arial"/>
                        <a:sym typeface="Arial"/>
                      </a:endParaRPr>
                    </a:p>
                  </a:txBody>
                  <a:tcPr marL="4225" marR="4225" marT="4225" marB="0" anchor="ctr"/>
                </a:tc>
                <a:tc>
                  <a:txBody>
                    <a:bodyPr/>
                    <a:lstStyle/>
                    <a:p>
                      <a:pPr marL="0" marR="0" lvl="0" indent="0" algn="r" rtl="0">
                        <a:spcBef>
                          <a:spcPts val="0"/>
                        </a:spcBef>
                        <a:spcAft>
                          <a:spcPts val="0"/>
                        </a:spcAft>
                        <a:buNone/>
                      </a:pPr>
                      <a:r>
                        <a:rPr lang="en-US" sz="1200" u="none" strike="noStrike" cap="none">
                          <a:latin typeface="Arial"/>
                          <a:ea typeface="Arial"/>
                          <a:cs typeface="Arial"/>
                          <a:sym typeface="Arial"/>
                        </a:rPr>
                        <a:t>33.85</a:t>
                      </a:r>
                      <a:endParaRPr sz="1200" b="0" i="0" u="none" strike="noStrike" cap="none">
                        <a:solidFill>
                          <a:srgbClr val="000000"/>
                        </a:solidFill>
                        <a:latin typeface="Arial"/>
                        <a:ea typeface="Arial"/>
                        <a:cs typeface="Arial"/>
                        <a:sym typeface="Arial"/>
                      </a:endParaRPr>
                    </a:p>
                  </a:txBody>
                  <a:tcPr marL="4225" marR="4225" marT="4225" marB="0" anchor="ctr"/>
                </a:tc>
                <a:tc>
                  <a:txBody>
                    <a:bodyPr/>
                    <a:lstStyle/>
                    <a:p>
                      <a:pPr marL="0" marR="0" lvl="0" indent="0" algn="l" rtl="0">
                        <a:spcBef>
                          <a:spcPts val="0"/>
                        </a:spcBef>
                        <a:spcAft>
                          <a:spcPts val="0"/>
                        </a:spcAft>
                        <a:buNone/>
                      </a:pPr>
                      <a:r>
                        <a:rPr lang="en-US" sz="1200" u="none" strike="noStrike" cap="none">
                          <a:latin typeface="Arial"/>
                          <a:ea typeface="Arial"/>
                          <a:cs typeface="Arial"/>
                          <a:sym typeface="Arial"/>
                        </a:rPr>
                        <a:t>       385,194 </a:t>
                      </a:r>
                      <a:endParaRPr sz="1200" b="0" i="0" u="none" strike="noStrike" cap="none">
                        <a:solidFill>
                          <a:srgbClr val="000000"/>
                        </a:solidFill>
                        <a:latin typeface="Arial"/>
                        <a:ea typeface="Arial"/>
                        <a:cs typeface="Arial"/>
                        <a:sym typeface="Arial"/>
                      </a:endParaRPr>
                    </a:p>
                  </a:txBody>
                  <a:tcPr marL="4225" marR="4225" marT="4225" marB="0" anchor="ctr"/>
                </a:tc>
                <a:tc>
                  <a:txBody>
                    <a:bodyPr/>
                    <a:lstStyle/>
                    <a:p>
                      <a:pPr marL="0" marR="0" lvl="0" indent="0" algn="r" rtl="0">
                        <a:spcBef>
                          <a:spcPts val="0"/>
                        </a:spcBef>
                        <a:spcAft>
                          <a:spcPts val="0"/>
                        </a:spcAft>
                        <a:buNone/>
                      </a:pPr>
                      <a:r>
                        <a:rPr lang="en-US" sz="1200" u="none" strike="noStrike" cap="none">
                          <a:latin typeface="Arial"/>
                          <a:ea typeface="Arial"/>
                          <a:cs typeface="Arial"/>
                          <a:sym typeface="Arial"/>
                        </a:rPr>
                        <a:t>19.11</a:t>
                      </a:r>
                      <a:endParaRPr sz="1200" b="0" i="0" u="none" strike="noStrike" cap="none">
                        <a:solidFill>
                          <a:srgbClr val="000000"/>
                        </a:solidFill>
                        <a:latin typeface="Arial"/>
                        <a:ea typeface="Arial"/>
                        <a:cs typeface="Arial"/>
                        <a:sym typeface="Arial"/>
                      </a:endParaRPr>
                    </a:p>
                  </a:txBody>
                  <a:tcPr marL="4225" marR="4225" marT="4225" marB="0" anchor="ctr"/>
                </a:tc>
              </a:tr>
              <a:tr h="245450">
                <a:tc>
                  <a:txBody>
                    <a:bodyPr/>
                    <a:lstStyle/>
                    <a:p>
                      <a:pPr marL="0" marR="0" lvl="0" indent="0" algn="l" rtl="0">
                        <a:spcBef>
                          <a:spcPts val="0"/>
                        </a:spcBef>
                        <a:spcAft>
                          <a:spcPts val="0"/>
                        </a:spcAft>
                        <a:buNone/>
                      </a:pPr>
                      <a:r>
                        <a:rPr lang="en-US" sz="1400" b="0" u="none" strike="noStrike" cap="none" dirty="0">
                          <a:latin typeface="Arial"/>
                          <a:ea typeface="Arial"/>
                          <a:cs typeface="Arial"/>
                          <a:sym typeface="Arial"/>
                        </a:rPr>
                        <a:t>    Accounts Receivable</a:t>
                      </a:r>
                      <a:endParaRPr sz="1400" b="0" i="0" u="none" strike="noStrike" cap="none" dirty="0">
                        <a:solidFill>
                          <a:srgbClr val="000000"/>
                        </a:solidFill>
                        <a:latin typeface="Arial"/>
                        <a:ea typeface="Arial"/>
                        <a:cs typeface="Arial"/>
                        <a:sym typeface="Arial"/>
                      </a:endParaRPr>
                    </a:p>
                  </a:txBody>
                  <a:tcPr marL="4225" marR="4225" marT="4225" marB="0" anchor="ctr"/>
                </a:tc>
                <a:tc>
                  <a:txBody>
                    <a:bodyPr/>
                    <a:lstStyle/>
                    <a:p>
                      <a:pPr marL="0" marR="0" lvl="0" indent="0" algn="r" rtl="0">
                        <a:spcBef>
                          <a:spcPts val="0"/>
                        </a:spcBef>
                        <a:spcAft>
                          <a:spcPts val="0"/>
                        </a:spcAft>
                        <a:buNone/>
                      </a:pPr>
                      <a:r>
                        <a:rPr lang="en-US" sz="1200" u="none" strike="noStrike" cap="none">
                          <a:latin typeface="Arial"/>
                          <a:ea typeface="Arial"/>
                          <a:cs typeface="Arial"/>
                          <a:sym typeface="Arial"/>
                        </a:rPr>
                        <a:t>       314,766 </a:t>
                      </a:r>
                      <a:endParaRPr sz="1200" b="0" i="0" u="none" strike="noStrike" cap="none">
                        <a:solidFill>
                          <a:srgbClr val="000000"/>
                        </a:solidFill>
                        <a:latin typeface="Arial"/>
                        <a:ea typeface="Arial"/>
                        <a:cs typeface="Arial"/>
                        <a:sym typeface="Arial"/>
                      </a:endParaRPr>
                    </a:p>
                  </a:txBody>
                  <a:tcPr marL="4225" marR="4225" marT="4225" marB="0" anchor="ctr"/>
                </a:tc>
                <a:tc>
                  <a:txBody>
                    <a:bodyPr/>
                    <a:lstStyle/>
                    <a:p>
                      <a:pPr marL="0" marR="0" lvl="0" indent="0" algn="r" rtl="0">
                        <a:spcBef>
                          <a:spcPts val="0"/>
                        </a:spcBef>
                        <a:spcAft>
                          <a:spcPts val="0"/>
                        </a:spcAft>
                        <a:buNone/>
                      </a:pPr>
                      <a:r>
                        <a:rPr lang="en-US" sz="1200" u="none" strike="noStrike" cap="none" dirty="0">
                          <a:latin typeface="Arial"/>
                          <a:ea typeface="Arial"/>
                          <a:cs typeface="Arial"/>
                          <a:sym typeface="Arial"/>
                        </a:rPr>
                        <a:t>16.06</a:t>
                      </a:r>
                      <a:endParaRPr sz="1200" b="0" i="0" u="none" strike="noStrike" cap="none" dirty="0">
                        <a:solidFill>
                          <a:srgbClr val="000000"/>
                        </a:solidFill>
                        <a:latin typeface="Arial"/>
                        <a:ea typeface="Arial"/>
                        <a:cs typeface="Arial"/>
                        <a:sym typeface="Arial"/>
                      </a:endParaRPr>
                    </a:p>
                  </a:txBody>
                  <a:tcPr marL="4225" marR="4225" marT="4225" marB="0" anchor="ctr"/>
                </a:tc>
                <a:tc>
                  <a:txBody>
                    <a:bodyPr/>
                    <a:lstStyle/>
                    <a:p>
                      <a:pPr marL="0" marR="0" lvl="0" indent="0" algn="l" rtl="0">
                        <a:spcBef>
                          <a:spcPts val="0"/>
                        </a:spcBef>
                        <a:spcAft>
                          <a:spcPts val="0"/>
                        </a:spcAft>
                        <a:buNone/>
                      </a:pPr>
                      <a:r>
                        <a:rPr lang="en-US" sz="1200" u="none" strike="noStrike" cap="none">
                          <a:latin typeface="Arial"/>
                          <a:ea typeface="Arial"/>
                          <a:cs typeface="Arial"/>
                          <a:sym typeface="Arial"/>
                        </a:rPr>
                        <a:t>       393,462 </a:t>
                      </a:r>
                      <a:endParaRPr sz="1200" b="0" i="0" u="none" strike="noStrike" cap="none">
                        <a:solidFill>
                          <a:srgbClr val="000000"/>
                        </a:solidFill>
                        <a:latin typeface="Arial"/>
                        <a:ea typeface="Arial"/>
                        <a:cs typeface="Arial"/>
                        <a:sym typeface="Arial"/>
                      </a:endParaRPr>
                    </a:p>
                  </a:txBody>
                  <a:tcPr marL="4225" marR="4225" marT="4225" marB="0" anchor="ctr"/>
                </a:tc>
                <a:tc>
                  <a:txBody>
                    <a:bodyPr/>
                    <a:lstStyle/>
                    <a:p>
                      <a:pPr marL="0" marR="0" lvl="0" indent="0" algn="r" rtl="0">
                        <a:spcBef>
                          <a:spcPts val="0"/>
                        </a:spcBef>
                        <a:spcAft>
                          <a:spcPts val="0"/>
                        </a:spcAft>
                        <a:buNone/>
                      </a:pPr>
                      <a:r>
                        <a:rPr lang="en-US" sz="1200" u="none" strike="noStrike" cap="none">
                          <a:latin typeface="Arial"/>
                          <a:ea typeface="Arial"/>
                          <a:cs typeface="Arial"/>
                          <a:sym typeface="Arial"/>
                        </a:rPr>
                        <a:t>18.54</a:t>
                      </a:r>
                      <a:endParaRPr sz="1200" b="0" i="0" u="none" strike="noStrike" cap="none">
                        <a:solidFill>
                          <a:srgbClr val="000000"/>
                        </a:solidFill>
                        <a:latin typeface="Arial"/>
                        <a:ea typeface="Arial"/>
                        <a:cs typeface="Arial"/>
                        <a:sym typeface="Arial"/>
                      </a:endParaRPr>
                    </a:p>
                  </a:txBody>
                  <a:tcPr marL="4225" marR="4225" marT="4225" marB="0" anchor="ctr"/>
                </a:tc>
                <a:tc>
                  <a:txBody>
                    <a:bodyPr/>
                    <a:lstStyle/>
                    <a:p>
                      <a:pPr marL="0" marR="0" lvl="0" indent="0" algn="l" rtl="0">
                        <a:spcBef>
                          <a:spcPts val="0"/>
                        </a:spcBef>
                        <a:spcAft>
                          <a:spcPts val="0"/>
                        </a:spcAft>
                        <a:buNone/>
                      </a:pPr>
                      <a:r>
                        <a:rPr lang="en-US" sz="1200" u="none" strike="noStrike" cap="none">
                          <a:latin typeface="Arial"/>
                          <a:ea typeface="Arial"/>
                          <a:cs typeface="Arial"/>
                          <a:sym typeface="Arial"/>
                        </a:rPr>
                        <a:t>       300,704 </a:t>
                      </a:r>
                      <a:endParaRPr sz="1200" b="0" i="0" u="none" strike="noStrike" cap="none">
                        <a:solidFill>
                          <a:srgbClr val="000000"/>
                        </a:solidFill>
                        <a:latin typeface="Arial"/>
                        <a:ea typeface="Arial"/>
                        <a:cs typeface="Arial"/>
                        <a:sym typeface="Arial"/>
                      </a:endParaRPr>
                    </a:p>
                  </a:txBody>
                  <a:tcPr marL="4225" marR="4225" marT="4225" marB="0" anchor="ctr"/>
                </a:tc>
                <a:tc>
                  <a:txBody>
                    <a:bodyPr/>
                    <a:lstStyle/>
                    <a:p>
                      <a:pPr marL="0" marR="0" lvl="0" indent="0" algn="r" rtl="0">
                        <a:spcBef>
                          <a:spcPts val="0"/>
                        </a:spcBef>
                        <a:spcAft>
                          <a:spcPts val="0"/>
                        </a:spcAft>
                        <a:buNone/>
                      </a:pPr>
                      <a:r>
                        <a:rPr lang="en-US" sz="1200" u="none" strike="noStrike" cap="none">
                          <a:latin typeface="Arial"/>
                          <a:ea typeface="Arial"/>
                          <a:cs typeface="Arial"/>
                          <a:sym typeface="Arial"/>
                        </a:rPr>
                        <a:t>14.92</a:t>
                      </a:r>
                      <a:endParaRPr sz="1200" b="0" i="0" u="none" strike="noStrike" cap="none">
                        <a:solidFill>
                          <a:srgbClr val="000000"/>
                        </a:solidFill>
                        <a:latin typeface="Arial"/>
                        <a:ea typeface="Arial"/>
                        <a:cs typeface="Arial"/>
                        <a:sym typeface="Arial"/>
                      </a:endParaRPr>
                    </a:p>
                  </a:txBody>
                  <a:tcPr marL="4225" marR="4225" marT="4225" marB="0" anchor="ctr"/>
                </a:tc>
              </a:tr>
              <a:tr h="216975">
                <a:tc>
                  <a:txBody>
                    <a:bodyPr/>
                    <a:lstStyle/>
                    <a:p>
                      <a:pPr marL="0" marR="0" lvl="0" indent="0" algn="l" rtl="0">
                        <a:spcBef>
                          <a:spcPts val="0"/>
                        </a:spcBef>
                        <a:spcAft>
                          <a:spcPts val="0"/>
                        </a:spcAft>
                        <a:buNone/>
                      </a:pPr>
                      <a:r>
                        <a:rPr lang="en-US" sz="1400" b="0" u="none" strike="noStrike" cap="none">
                          <a:latin typeface="Arial"/>
                          <a:ea typeface="Arial"/>
                          <a:cs typeface="Arial"/>
                          <a:sym typeface="Arial"/>
                        </a:rPr>
                        <a:t>    Inventories</a:t>
                      </a:r>
                      <a:endParaRPr sz="1400" b="0" i="0" u="none" strike="noStrike" cap="none">
                        <a:solidFill>
                          <a:srgbClr val="000000"/>
                        </a:solidFill>
                        <a:latin typeface="Arial"/>
                        <a:ea typeface="Arial"/>
                        <a:cs typeface="Arial"/>
                        <a:sym typeface="Arial"/>
                      </a:endParaRPr>
                    </a:p>
                  </a:txBody>
                  <a:tcPr marL="4225" marR="4225" marT="4225" marB="0" anchor="ctr"/>
                </a:tc>
                <a:tc>
                  <a:txBody>
                    <a:bodyPr/>
                    <a:lstStyle/>
                    <a:p>
                      <a:pPr marL="0" marR="0" lvl="0" indent="0" algn="r" rtl="0">
                        <a:spcBef>
                          <a:spcPts val="0"/>
                        </a:spcBef>
                        <a:spcAft>
                          <a:spcPts val="0"/>
                        </a:spcAft>
                        <a:buNone/>
                      </a:pPr>
                      <a:r>
                        <a:rPr lang="en-US" sz="1200" u="none" strike="noStrike" cap="none" dirty="0">
                          <a:latin typeface="Arial"/>
                          <a:ea typeface="Arial"/>
                          <a:cs typeface="Arial"/>
                          <a:sym typeface="Arial"/>
                        </a:rPr>
                        <a:t>       249,217 </a:t>
                      </a:r>
                      <a:endParaRPr sz="1200" b="0" i="0" u="none" strike="noStrike" cap="none" dirty="0">
                        <a:solidFill>
                          <a:srgbClr val="000000"/>
                        </a:solidFill>
                        <a:latin typeface="Arial"/>
                        <a:ea typeface="Arial"/>
                        <a:cs typeface="Arial"/>
                        <a:sym typeface="Arial"/>
                      </a:endParaRPr>
                    </a:p>
                  </a:txBody>
                  <a:tcPr marL="4225" marR="4225" marT="4225" marB="0" anchor="ctr"/>
                </a:tc>
                <a:tc>
                  <a:txBody>
                    <a:bodyPr/>
                    <a:lstStyle/>
                    <a:p>
                      <a:pPr marL="0" marR="0" lvl="0" indent="0" algn="r" rtl="0">
                        <a:spcBef>
                          <a:spcPts val="0"/>
                        </a:spcBef>
                        <a:spcAft>
                          <a:spcPts val="0"/>
                        </a:spcAft>
                        <a:buNone/>
                      </a:pPr>
                      <a:r>
                        <a:rPr lang="en-US" sz="1200" u="none" strike="noStrike" cap="none">
                          <a:latin typeface="Arial"/>
                          <a:ea typeface="Arial"/>
                          <a:cs typeface="Arial"/>
                          <a:sym typeface="Arial"/>
                        </a:rPr>
                        <a:t>12.71</a:t>
                      </a:r>
                      <a:endParaRPr sz="1200" b="0" i="0" u="none" strike="noStrike" cap="none">
                        <a:solidFill>
                          <a:srgbClr val="000000"/>
                        </a:solidFill>
                        <a:latin typeface="Arial"/>
                        <a:ea typeface="Arial"/>
                        <a:cs typeface="Arial"/>
                        <a:sym typeface="Arial"/>
                      </a:endParaRPr>
                    </a:p>
                  </a:txBody>
                  <a:tcPr marL="4225" marR="4225" marT="4225" marB="0" anchor="ctr"/>
                </a:tc>
                <a:tc>
                  <a:txBody>
                    <a:bodyPr/>
                    <a:lstStyle/>
                    <a:p>
                      <a:pPr marL="0" marR="0" lvl="0" indent="0" algn="l" rtl="0">
                        <a:spcBef>
                          <a:spcPts val="0"/>
                        </a:spcBef>
                        <a:spcAft>
                          <a:spcPts val="0"/>
                        </a:spcAft>
                        <a:buNone/>
                      </a:pPr>
                      <a:r>
                        <a:rPr lang="en-US" sz="1200" u="none" strike="noStrike" cap="none">
                          <a:latin typeface="Arial"/>
                          <a:ea typeface="Arial"/>
                          <a:cs typeface="Arial"/>
                          <a:sym typeface="Arial"/>
                        </a:rPr>
                        <a:t>       291,960 </a:t>
                      </a:r>
                      <a:endParaRPr sz="1200" b="0" i="0" u="none" strike="noStrike" cap="none">
                        <a:solidFill>
                          <a:srgbClr val="000000"/>
                        </a:solidFill>
                        <a:latin typeface="Arial"/>
                        <a:ea typeface="Arial"/>
                        <a:cs typeface="Arial"/>
                        <a:sym typeface="Arial"/>
                      </a:endParaRPr>
                    </a:p>
                  </a:txBody>
                  <a:tcPr marL="4225" marR="4225" marT="4225" marB="0" anchor="ctr"/>
                </a:tc>
                <a:tc>
                  <a:txBody>
                    <a:bodyPr/>
                    <a:lstStyle/>
                    <a:p>
                      <a:pPr marL="0" marR="0" lvl="0" indent="0" algn="r" rtl="0">
                        <a:spcBef>
                          <a:spcPts val="0"/>
                        </a:spcBef>
                        <a:spcAft>
                          <a:spcPts val="0"/>
                        </a:spcAft>
                        <a:buNone/>
                      </a:pPr>
                      <a:r>
                        <a:rPr lang="en-US" sz="1200" u="none" strike="noStrike" cap="none">
                          <a:latin typeface="Arial"/>
                          <a:ea typeface="Arial"/>
                          <a:cs typeface="Arial"/>
                          <a:sym typeface="Arial"/>
                        </a:rPr>
                        <a:t>13.76</a:t>
                      </a:r>
                      <a:endParaRPr sz="1200" b="0" i="0" u="none" strike="noStrike" cap="none">
                        <a:solidFill>
                          <a:srgbClr val="000000"/>
                        </a:solidFill>
                        <a:latin typeface="Arial"/>
                        <a:ea typeface="Arial"/>
                        <a:cs typeface="Arial"/>
                        <a:sym typeface="Arial"/>
                      </a:endParaRPr>
                    </a:p>
                  </a:txBody>
                  <a:tcPr marL="4225" marR="4225" marT="4225" marB="0" anchor="ctr"/>
                </a:tc>
                <a:tc>
                  <a:txBody>
                    <a:bodyPr/>
                    <a:lstStyle/>
                    <a:p>
                      <a:pPr marL="0" marR="0" lvl="0" indent="0" algn="l" rtl="0">
                        <a:spcBef>
                          <a:spcPts val="0"/>
                        </a:spcBef>
                        <a:spcAft>
                          <a:spcPts val="0"/>
                        </a:spcAft>
                        <a:buNone/>
                      </a:pPr>
                      <a:r>
                        <a:rPr lang="en-US" sz="1200" u="none" strike="noStrike" cap="none">
                          <a:latin typeface="Arial"/>
                          <a:ea typeface="Arial"/>
                          <a:cs typeface="Arial"/>
                          <a:sym typeface="Arial"/>
                        </a:rPr>
                        <a:t>       495,314 </a:t>
                      </a:r>
                      <a:endParaRPr sz="1200" b="0" i="0" u="none" strike="noStrike" cap="none">
                        <a:solidFill>
                          <a:srgbClr val="000000"/>
                        </a:solidFill>
                        <a:latin typeface="Arial"/>
                        <a:ea typeface="Arial"/>
                        <a:cs typeface="Arial"/>
                        <a:sym typeface="Arial"/>
                      </a:endParaRPr>
                    </a:p>
                  </a:txBody>
                  <a:tcPr marL="4225" marR="4225" marT="4225" marB="0" anchor="ctr"/>
                </a:tc>
                <a:tc>
                  <a:txBody>
                    <a:bodyPr/>
                    <a:lstStyle/>
                    <a:p>
                      <a:pPr marL="0" marR="0" lvl="0" indent="0" algn="r" rtl="0">
                        <a:spcBef>
                          <a:spcPts val="0"/>
                        </a:spcBef>
                        <a:spcAft>
                          <a:spcPts val="0"/>
                        </a:spcAft>
                        <a:buNone/>
                      </a:pPr>
                      <a:r>
                        <a:rPr lang="en-US" sz="1200" u="none" strike="noStrike" cap="none">
                          <a:latin typeface="Arial"/>
                          <a:ea typeface="Arial"/>
                          <a:cs typeface="Arial"/>
                          <a:sym typeface="Arial"/>
                        </a:rPr>
                        <a:t>24.58</a:t>
                      </a:r>
                      <a:endParaRPr sz="1200" b="0" i="0" u="none" strike="noStrike" cap="none">
                        <a:solidFill>
                          <a:srgbClr val="000000"/>
                        </a:solidFill>
                        <a:latin typeface="Arial"/>
                        <a:ea typeface="Arial"/>
                        <a:cs typeface="Arial"/>
                        <a:sym typeface="Arial"/>
                      </a:endParaRPr>
                    </a:p>
                  </a:txBody>
                  <a:tcPr marL="4225" marR="4225" marT="4225" marB="0" anchor="ctr"/>
                </a:tc>
              </a:tr>
              <a:tr h="247125">
                <a:tc>
                  <a:txBody>
                    <a:bodyPr/>
                    <a:lstStyle/>
                    <a:p>
                      <a:pPr marL="0" marR="0" lvl="0" indent="0" algn="l" rtl="0">
                        <a:spcBef>
                          <a:spcPts val="0"/>
                        </a:spcBef>
                        <a:spcAft>
                          <a:spcPts val="0"/>
                        </a:spcAft>
                        <a:buNone/>
                      </a:pPr>
                      <a:r>
                        <a:rPr lang="en-US" sz="1400" b="0" u="none" strike="noStrike" cap="none">
                          <a:latin typeface="Arial"/>
                          <a:ea typeface="Arial"/>
                          <a:cs typeface="Arial"/>
                          <a:sym typeface="Arial"/>
                        </a:rPr>
                        <a:t>    </a:t>
                      </a:r>
                      <a:r>
                        <a:rPr lang="en-US" sz="1400" b="0" i="0" u="none" strike="noStrike" cap="none">
                          <a:solidFill>
                            <a:schemeClr val="dk1"/>
                          </a:solidFill>
                          <a:latin typeface="Arial"/>
                          <a:ea typeface="Arial"/>
                          <a:cs typeface="Arial"/>
                          <a:sym typeface="Arial"/>
                        </a:rPr>
                        <a:t>prepayments</a:t>
                      </a:r>
                      <a:endParaRPr sz="1400" b="0" i="0" u="none" strike="noStrike" cap="none">
                        <a:solidFill>
                          <a:srgbClr val="000000"/>
                        </a:solidFill>
                        <a:latin typeface="Arial"/>
                        <a:ea typeface="Arial"/>
                        <a:cs typeface="Arial"/>
                        <a:sym typeface="Arial"/>
                      </a:endParaRPr>
                    </a:p>
                  </a:txBody>
                  <a:tcPr marL="4225" marR="4225" marT="4225" marB="0" anchor="ctr"/>
                </a:tc>
                <a:tc>
                  <a:txBody>
                    <a:bodyPr/>
                    <a:lstStyle/>
                    <a:p>
                      <a:pPr marL="0" marR="0" lvl="0" indent="0" algn="r" rtl="0">
                        <a:spcBef>
                          <a:spcPts val="0"/>
                        </a:spcBef>
                        <a:spcAft>
                          <a:spcPts val="0"/>
                        </a:spcAft>
                        <a:buNone/>
                      </a:pPr>
                      <a:r>
                        <a:rPr lang="en-US" sz="1200" u="none" strike="noStrike" cap="none">
                          <a:latin typeface="Arial"/>
                          <a:ea typeface="Arial"/>
                          <a:cs typeface="Arial"/>
                          <a:sym typeface="Arial"/>
                        </a:rPr>
                        <a:t>       254,778 </a:t>
                      </a:r>
                      <a:endParaRPr sz="1200" b="0" i="0" u="none" strike="noStrike" cap="none">
                        <a:solidFill>
                          <a:srgbClr val="000000"/>
                        </a:solidFill>
                        <a:latin typeface="Arial"/>
                        <a:ea typeface="Arial"/>
                        <a:cs typeface="Arial"/>
                        <a:sym typeface="Arial"/>
                      </a:endParaRPr>
                    </a:p>
                  </a:txBody>
                  <a:tcPr marL="4225" marR="4225" marT="4225" marB="0" anchor="ctr"/>
                </a:tc>
                <a:tc>
                  <a:txBody>
                    <a:bodyPr/>
                    <a:lstStyle/>
                    <a:p>
                      <a:pPr marL="0" marR="0" lvl="0" indent="0" algn="r" rtl="0">
                        <a:spcBef>
                          <a:spcPts val="0"/>
                        </a:spcBef>
                        <a:spcAft>
                          <a:spcPts val="0"/>
                        </a:spcAft>
                        <a:buNone/>
                      </a:pPr>
                      <a:r>
                        <a:rPr lang="en-US" sz="1200" u="none" strike="noStrike" cap="none">
                          <a:latin typeface="Arial"/>
                          <a:ea typeface="Arial"/>
                          <a:cs typeface="Arial"/>
                          <a:sym typeface="Arial"/>
                        </a:rPr>
                        <a:t>13.00</a:t>
                      </a:r>
                      <a:endParaRPr sz="1200" b="0" i="0" u="none" strike="noStrike" cap="none">
                        <a:solidFill>
                          <a:srgbClr val="000000"/>
                        </a:solidFill>
                        <a:latin typeface="Arial"/>
                        <a:ea typeface="Arial"/>
                        <a:cs typeface="Arial"/>
                        <a:sym typeface="Arial"/>
                      </a:endParaRPr>
                    </a:p>
                  </a:txBody>
                  <a:tcPr marL="4225" marR="4225" marT="4225" marB="0" anchor="ctr"/>
                </a:tc>
                <a:tc>
                  <a:txBody>
                    <a:bodyPr/>
                    <a:lstStyle/>
                    <a:p>
                      <a:pPr marL="0" marR="0" lvl="0" indent="0" algn="l" rtl="0">
                        <a:spcBef>
                          <a:spcPts val="0"/>
                        </a:spcBef>
                        <a:spcAft>
                          <a:spcPts val="0"/>
                        </a:spcAft>
                        <a:buNone/>
                      </a:pPr>
                      <a:r>
                        <a:rPr lang="en-US" sz="1200" u="none" strike="noStrike" cap="none">
                          <a:latin typeface="Arial"/>
                          <a:ea typeface="Arial"/>
                          <a:cs typeface="Arial"/>
                          <a:sym typeface="Arial"/>
                        </a:rPr>
                        <a:t>       261,135 </a:t>
                      </a:r>
                      <a:endParaRPr sz="1200" b="0" i="0" u="none" strike="noStrike" cap="none">
                        <a:solidFill>
                          <a:srgbClr val="000000"/>
                        </a:solidFill>
                        <a:latin typeface="Arial"/>
                        <a:ea typeface="Arial"/>
                        <a:cs typeface="Arial"/>
                        <a:sym typeface="Arial"/>
                      </a:endParaRPr>
                    </a:p>
                  </a:txBody>
                  <a:tcPr marL="4225" marR="4225" marT="4225" marB="0" anchor="ctr"/>
                </a:tc>
                <a:tc>
                  <a:txBody>
                    <a:bodyPr/>
                    <a:lstStyle/>
                    <a:p>
                      <a:pPr marL="0" marR="0" lvl="0" indent="0" algn="r" rtl="0">
                        <a:spcBef>
                          <a:spcPts val="0"/>
                        </a:spcBef>
                        <a:spcAft>
                          <a:spcPts val="0"/>
                        </a:spcAft>
                        <a:buNone/>
                      </a:pPr>
                      <a:r>
                        <a:rPr lang="en-US" sz="1200" u="none" strike="noStrike" cap="none">
                          <a:latin typeface="Arial"/>
                          <a:ea typeface="Arial"/>
                          <a:cs typeface="Arial"/>
                          <a:sym typeface="Arial"/>
                        </a:rPr>
                        <a:t>12.30</a:t>
                      </a:r>
                      <a:endParaRPr sz="1200" b="0" i="0" u="none" strike="noStrike" cap="none">
                        <a:solidFill>
                          <a:srgbClr val="000000"/>
                        </a:solidFill>
                        <a:latin typeface="Arial"/>
                        <a:ea typeface="Arial"/>
                        <a:cs typeface="Arial"/>
                        <a:sym typeface="Arial"/>
                      </a:endParaRPr>
                    </a:p>
                  </a:txBody>
                  <a:tcPr marL="4225" marR="4225" marT="4225" marB="0" anchor="ctr"/>
                </a:tc>
                <a:tc>
                  <a:txBody>
                    <a:bodyPr/>
                    <a:lstStyle/>
                    <a:p>
                      <a:pPr marL="0" marR="0" lvl="0" indent="0" algn="l" rtl="0">
                        <a:spcBef>
                          <a:spcPts val="0"/>
                        </a:spcBef>
                        <a:spcAft>
                          <a:spcPts val="0"/>
                        </a:spcAft>
                        <a:buNone/>
                      </a:pPr>
                      <a:r>
                        <a:rPr lang="en-US" sz="1200" u="none" strike="noStrike" cap="none">
                          <a:latin typeface="Arial"/>
                          <a:ea typeface="Arial"/>
                          <a:cs typeface="Arial"/>
                          <a:sym typeface="Arial"/>
                        </a:rPr>
                        <a:t>       368,737 </a:t>
                      </a:r>
                      <a:endParaRPr sz="1200" b="0" i="0" u="none" strike="noStrike" cap="none">
                        <a:solidFill>
                          <a:srgbClr val="000000"/>
                        </a:solidFill>
                        <a:latin typeface="Arial"/>
                        <a:ea typeface="Arial"/>
                        <a:cs typeface="Arial"/>
                        <a:sym typeface="Arial"/>
                      </a:endParaRPr>
                    </a:p>
                  </a:txBody>
                  <a:tcPr marL="4225" marR="4225" marT="4225" marB="0" anchor="ctr"/>
                </a:tc>
                <a:tc>
                  <a:txBody>
                    <a:bodyPr/>
                    <a:lstStyle/>
                    <a:p>
                      <a:pPr marL="0" marR="0" lvl="0" indent="0" algn="r" rtl="0">
                        <a:spcBef>
                          <a:spcPts val="0"/>
                        </a:spcBef>
                        <a:spcAft>
                          <a:spcPts val="0"/>
                        </a:spcAft>
                        <a:buNone/>
                      </a:pPr>
                      <a:r>
                        <a:rPr lang="en-US" sz="1200" u="none" strike="noStrike" cap="none">
                          <a:latin typeface="Arial"/>
                          <a:ea typeface="Arial"/>
                          <a:cs typeface="Arial"/>
                          <a:sym typeface="Arial"/>
                        </a:rPr>
                        <a:t>18.30</a:t>
                      </a:r>
                      <a:endParaRPr sz="1200" b="0" i="0" u="none" strike="noStrike" cap="none">
                        <a:solidFill>
                          <a:srgbClr val="000000"/>
                        </a:solidFill>
                        <a:latin typeface="Arial"/>
                        <a:ea typeface="Arial"/>
                        <a:cs typeface="Arial"/>
                        <a:sym typeface="Arial"/>
                      </a:endParaRPr>
                    </a:p>
                  </a:txBody>
                  <a:tcPr marL="4225" marR="4225" marT="4225" marB="0" anchor="ctr"/>
                </a:tc>
              </a:tr>
              <a:tr h="247125">
                <a:tc>
                  <a:txBody>
                    <a:bodyPr/>
                    <a:lstStyle/>
                    <a:p>
                      <a:pPr marL="0" marR="0" lvl="0" indent="0" algn="l" rtl="0">
                        <a:spcBef>
                          <a:spcPts val="0"/>
                        </a:spcBef>
                        <a:spcAft>
                          <a:spcPts val="0"/>
                        </a:spcAft>
                        <a:buNone/>
                      </a:pPr>
                      <a:r>
                        <a:rPr lang="en-US" sz="1400" b="0" u="none" strike="noStrike" cap="none">
                          <a:latin typeface="Arial"/>
                          <a:ea typeface="Arial"/>
                          <a:cs typeface="Arial"/>
                          <a:sym typeface="Arial"/>
                        </a:rPr>
                        <a:t>    Net PP&amp;E</a:t>
                      </a:r>
                      <a:endParaRPr sz="1400" b="0" i="0" u="none" strike="noStrike" cap="none">
                        <a:solidFill>
                          <a:srgbClr val="000000"/>
                        </a:solidFill>
                        <a:latin typeface="Arial"/>
                        <a:ea typeface="Arial"/>
                        <a:cs typeface="Arial"/>
                        <a:sym typeface="Arial"/>
                      </a:endParaRPr>
                    </a:p>
                  </a:txBody>
                  <a:tcPr marL="4225" marR="4225" marT="4225" marB="0" anchor="ctr"/>
                </a:tc>
                <a:tc>
                  <a:txBody>
                    <a:bodyPr/>
                    <a:lstStyle/>
                    <a:p>
                      <a:pPr marL="0" marR="0" lvl="0" indent="0" algn="r" rtl="0">
                        <a:spcBef>
                          <a:spcPts val="0"/>
                        </a:spcBef>
                        <a:spcAft>
                          <a:spcPts val="0"/>
                        </a:spcAft>
                        <a:buNone/>
                      </a:pPr>
                      <a:r>
                        <a:rPr lang="en-US" sz="1200" u="none" strike="noStrike" cap="none">
                          <a:latin typeface="Arial"/>
                          <a:ea typeface="Arial"/>
                          <a:cs typeface="Arial"/>
                          <a:sym typeface="Arial"/>
                        </a:rPr>
                        <a:t>       251,664 </a:t>
                      </a:r>
                      <a:endParaRPr sz="1200" b="0" i="0" u="none" strike="noStrike" cap="none">
                        <a:solidFill>
                          <a:srgbClr val="000000"/>
                        </a:solidFill>
                        <a:latin typeface="Arial"/>
                        <a:ea typeface="Arial"/>
                        <a:cs typeface="Arial"/>
                        <a:sym typeface="Arial"/>
                      </a:endParaRPr>
                    </a:p>
                  </a:txBody>
                  <a:tcPr marL="4225" marR="4225" marT="4225" marB="0" anchor="ctr"/>
                </a:tc>
                <a:tc>
                  <a:txBody>
                    <a:bodyPr/>
                    <a:lstStyle/>
                    <a:p>
                      <a:pPr marL="0" marR="0" lvl="0" indent="0" algn="r" rtl="0">
                        <a:spcBef>
                          <a:spcPts val="0"/>
                        </a:spcBef>
                        <a:spcAft>
                          <a:spcPts val="0"/>
                        </a:spcAft>
                        <a:buNone/>
                      </a:pPr>
                      <a:r>
                        <a:rPr lang="en-US" sz="1200" u="none" strike="noStrike" cap="none">
                          <a:latin typeface="Arial"/>
                          <a:ea typeface="Arial"/>
                          <a:cs typeface="Arial"/>
                          <a:sym typeface="Arial"/>
                        </a:rPr>
                        <a:t>12.84</a:t>
                      </a:r>
                      <a:endParaRPr sz="1200" b="0" i="0" u="none" strike="noStrike" cap="none">
                        <a:solidFill>
                          <a:srgbClr val="000000"/>
                        </a:solidFill>
                        <a:latin typeface="Arial"/>
                        <a:ea typeface="Arial"/>
                        <a:cs typeface="Arial"/>
                        <a:sym typeface="Arial"/>
                      </a:endParaRPr>
                    </a:p>
                  </a:txBody>
                  <a:tcPr marL="4225" marR="4225" marT="4225" marB="0" anchor="ctr"/>
                </a:tc>
                <a:tc>
                  <a:txBody>
                    <a:bodyPr/>
                    <a:lstStyle/>
                    <a:p>
                      <a:pPr marL="0" marR="0" lvl="0" indent="0" algn="l" rtl="0">
                        <a:spcBef>
                          <a:spcPts val="0"/>
                        </a:spcBef>
                        <a:spcAft>
                          <a:spcPts val="0"/>
                        </a:spcAft>
                        <a:buNone/>
                      </a:pPr>
                      <a:r>
                        <a:rPr lang="en-US" sz="1200" u="none" strike="noStrike" cap="none">
                          <a:latin typeface="Arial"/>
                          <a:ea typeface="Arial"/>
                          <a:cs typeface="Arial"/>
                          <a:sym typeface="Arial"/>
                        </a:rPr>
                        <a:t>       251,234 </a:t>
                      </a:r>
                      <a:endParaRPr sz="1200" b="0" i="0" u="none" strike="noStrike" cap="none">
                        <a:solidFill>
                          <a:srgbClr val="000000"/>
                        </a:solidFill>
                        <a:latin typeface="Arial"/>
                        <a:ea typeface="Arial"/>
                        <a:cs typeface="Arial"/>
                        <a:sym typeface="Arial"/>
                      </a:endParaRPr>
                    </a:p>
                  </a:txBody>
                  <a:tcPr marL="4225" marR="4225" marT="4225" marB="0" anchor="ctr"/>
                </a:tc>
                <a:tc>
                  <a:txBody>
                    <a:bodyPr/>
                    <a:lstStyle/>
                    <a:p>
                      <a:pPr marL="0" marR="0" lvl="0" indent="0" algn="r" rtl="0">
                        <a:spcBef>
                          <a:spcPts val="0"/>
                        </a:spcBef>
                        <a:spcAft>
                          <a:spcPts val="0"/>
                        </a:spcAft>
                        <a:buNone/>
                      </a:pPr>
                      <a:r>
                        <a:rPr lang="en-US" sz="1200" u="none" strike="noStrike" cap="none">
                          <a:latin typeface="Arial"/>
                          <a:ea typeface="Arial"/>
                          <a:cs typeface="Arial"/>
                          <a:sym typeface="Arial"/>
                        </a:rPr>
                        <a:t>11.84</a:t>
                      </a:r>
                      <a:endParaRPr sz="1200" b="0" i="0" u="none" strike="noStrike" cap="none">
                        <a:solidFill>
                          <a:srgbClr val="000000"/>
                        </a:solidFill>
                        <a:latin typeface="Arial"/>
                        <a:ea typeface="Arial"/>
                        <a:cs typeface="Arial"/>
                        <a:sym typeface="Arial"/>
                      </a:endParaRPr>
                    </a:p>
                  </a:txBody>
                  <a:tcPr marL="4225" marR="4225" marT="4225" marB="0" anchor="ctr"/>
                </a:tc>
                <a:tc>
                  <a:txBody>
                    <a:bodyPr/>
                    <a:lstStyle/>
                    <a:p>
                      <a:pPr marL="0" marR="0" lvl="0" indent="0" algn="l" rtl="0">
                        <a:spcBef>
                          <a:spcPts val="0"/>
                        </a:spcBef>
                        <a:spcAft>
                          <a:spcPts val="0"/>
                        </a:spcAft>
                        <a:buNone/>
                      </a:pPr>
                      <a:r>
                        <a:rPr lang="en-US" sz="1200" u="none" strike="noStrike" cap="none">
                          <a:latin typeface="Arial"/>
                          <a:ea typeface="Arial"/>
                          <a:cs typeface="Arial"/>
                          <a:sym typeface="Arial"/>
                        </a:rPr>
                        <a:t>       252,666 </a:t>
                      </a:r>
                      <a:endParaRPr sz="1200" b="0" i="0" u="none" strike="noStrike" cap="none">
                        <a:solidFill>
                          <a:srgbClr val="000000"/>
                        </a:solidFill>
                        <a:latin typeface="Arial"/>
                        <a:ea typeface="Arial"/>
                        <a:cs typeface="Arial"/>
                        <a:sym typeface="Arial"/>
                      </a:endParaRPr>
                    </a:p>
                  </a:txBody>
                  <a:tcPr marL="4225" marR="4225" marT="4225" marB="0" anchor="ctr"/>
                </a:tc>
                <a:tc>
                  <a:txBody>
                    <a:bodyPr/>
                    <a:lstStyle/>
                    <a:p>
                      <a:pPr marL="0" marR="0" lvl="0" indent="0" algn="r" rtl="0">
                        <a:spcBef>
                          <a:spcPts val="0"/>
                        </a:spcBef>
                        <a:spcAft>
                          <a:spcPts val="0"/>
                        </a:spcAft>
                        <a:buNone/>
                      </a:pPr>
                      <a:r>
                        <a:rPr lang="en-US" sz="1200" u="none" strike="noStrike" cap="none">
                          <a:latin typeface="Arial"/>
                          <a:ea typeface="Arial"/>
                          <a:cs typeface="Arial"/>
                          <a:sym typeface="Arial"/>
                        </a:rPr>
                        <a:t>12.54</a:t>
                      </a:r>
                      <a:endParaRPr sz="1200" b="0" i="0" u="none" strike="noStrike" cap="none">
                        <a:solidFill>
                          <a:srgbClr val="000000"/>
                        </a:solidFill>
                        <a:latin typeface="Arial"/>
                        <a:ea typeface="Arial"/>
                        <a:cs typeface="Arial"/>
                        <a:sym typeface="Arial"/>
                      </a:endParaRPr>
                    </a:p>
                  </a:txBody>
                  <a:tcPr marL="4225" marR="4225" marT="4225" marB="0" anchor="ctr"/>
                </a:tc>
              </a:tr>
              <a:tr h="247125">
                <a:tc>
                  <a:txBody>
                    <a:bodyPr/>
                    <a:lstStyle/>
                    <a:p>
                      <a:pPr marL="0" marR="0" lvl="0" indent="0" algn="l" rtl="0">
                        <a:spcBef>
                          <a:spcPts val="0"/>
                        </a:spcBef>
                        <a:spcAft>
                          <a:spcPts val="0"/>
                        </a:spcAft>
                        <a:buNone/>
                      </a:pPr>
                      <a:r>
                        <a:rPr lang="en-US" sz="1400" b="0" u="none" strike="noStrike" cap="none">
                          <a:latin typeface="Arial"/>
                          <a:ea typeface="Arial"/>
                          <a:cs typeface="Arial"/>
                          <a:sym typeface="Arial"/>
                        </a:rPr>
                        <a:t>    Other current &amp;</a:t>
                      </a:r>
                      <a:endParaRPr/>
                    </a:p>
                    <a:p>
                      <a:pPr marL="0" marR="0" lvl="0" indent="0" algn="l" rtl="0">
                        <a:spcBef>
                          <a:spcPts val="0"/>
                        </a:spcBef>
                        <a:spcAft>
                          <a:spcPts val="0"/>
                        </a:spcAft>
                        <a:buNone/>
                      </a:pPr>
                      <a:r>
                        <a:rPr lang="en-US" sz="1400" b="0" u="none" strike="noStrike" cap="none">
                          <a:latin typeface="Arial"/>
                          <a:ea typeface="Arial"/>
                          <a:cs typeface="Arial"/>
                          <a:sym typeface="Arial"/>
                        </a:rPr>
                        <a:t>    non- current assets</a:t>
                      </a:r>
                      <a:endParaRPr sz="1400" b="0" i="0" u="none" strike="noStrike" cap="none">
                        <a:solidFill>
                          <a:srgbClr val="000000"/>
                        </a:solidFill>
                        <a:latin typeface="Arial"/>
                        <a:ea typeface="Arial"/>
                        <a:cs typeface="Arial"/>
                        <a:sym typeface="Arial"/>
                      </a:endParaRPr>
                    </a:p>
                  </a:txBody>
                  <a:tcPr marL="4225" marR="4225" marT="4225" marB="0" anchor="ctr"/>
                </a:tc>
                <a:tc>
                  <a:txBody>
                    <a:bodyPr/>
                    <a:lstStyle/>
                    <a:p>
                      <a:pPr marL="0" marR="0" lvl="0" indent="0" algn="r" rtl="0">
                        <a:spcBef>
                          <a:spcPts val="0"/>
                        </a:spcBef>
                        <a:spcAft>
                          <a:spcPts val="0"/>
                        </a:spcAft>
                        <a:buNone/>
                      </a:pPr>
                      <a:r>
                        <a:rPr lang="en-US" sz="1200" u="none" strike="noStrike" cap="none">
                          <a:latin typeface="Arial"/>
                          <a:ea typeface="Arial"/>
                          <a:cs typeface="Arial"/>
                          <a:sym typeface="Arial"/>
                        </a:rPr>
                        <a:t>       191,802 </a:t>
                      </a:r>
                      <a:endParaRPr sz="1200" b="0" i="0" u="none" strike="noStrike" cap="none">
                        <a:solidFill>
                          <a:srgbClr val="000000"/>
                        </a:solidFill>
                        <a:latin typeface="Arial"/>
                        <a:ea typeface="Arial"/>
                        <a:cs typeface="Arial"/>
                        <a:sym typeface="Arial"/>
                      </a:endParaRPr>
                    </a:p>
                  </a:txBody>
                  <a:tcPr marL="4225" marR="4225" marT="4225" marB="0" anchor="ctr"/>
                </a:tc>
                <a:tc>
                  <a:txBody>
                    <a:bodyPr/>
                    <a:lstStyle/>
                    <a:p>
                      <a:pPr marL="0" marR="0" lvl="0" indent="0" algn="r" rtl="0">
                        <a:spcBef>
                          <a:spcPts val="0"/>
                        </a:spcBef>
                        <a:spcAft>
                          <a:spcPts val="0"/>
                        </a:spcAft>
                        <a:buNone/>
                      </a:pPr>
                      <a:r>
                        <a:rPr lang="en-US" sz="1200" u="none" strike="noStrike" cap="none">
                          <a:latin typeface="Arial"/>
                          <a:ea typeface="Arial"/>
                          <a:cs typeface="Arial"/>
                          <a:sym typeface="Arial"/>
                        </a:rPr>
                        <a:t>9.78</a:t>
                      </a:r>
                      <a:endParaRPr sz="1200" b="0" i="0" u="none" strike="noStrike" cap="none">
                        <a:solidFill>
                          <a:srgbClr val="000000"/>
                        </a:solidFill>
                        <a:latin typeface="Arial"/>
                        <a:ea typeface="Arial"/>
                        <a:cs typeface="Arial"/>
                        <a:sym typeface="Arial"/>
                      </a:endParaRPr>
                    </a:p>
                  </a:txBody>
                  <a:tcPr marL="4225" marR="4225" marT="4225" marB="0" anchor="ctr"/>
                </a:tc>
                <a:tc>
                  <a:txBody>
                    <a:bodyPr/>
                    <a:lstStyle/>
                    <a:p>
                      <a:pPr marL="0" marR="0" lvl="0" indent="0" algn="l" rtl="0">
                        <a:spcBef>
                          <a:spcPts val="0"/>
                        </a:spcBef>
                        <a:spcAft>
                          <a:spcPts val="0"/>
                        </a:spcAft>
                        <a:buNone/>
                      </a:pPr>
                      <a:r>
                        <a:rPr lang="en-US" sz="1200" u="none" strike="noStrike" cap="none">
                          <a:latin typeface="Arial"/>
                          <a:ea typeface="Arial"/>
                          <a:cs typeface="Arial"/>
                          <a:sym typeface="Arial"/>
                        </a:rPr>
                        <a:t>       206,365 </a:t>
                      </a:r>
                      <a:endParaRPr sz="1200" b="0" i="0" u="none" strike="noStrike" cap="none">
                        <a:solidFill>
                          <a:srgbClr val="000000"/>
                        </a:solidFill>
                        <a:latin typeface="Arial"/>
                        <a:ea typeface="Arial"/>
                        <a:cs typeface="Arial"/>
                        <a:sym typeface="Arial"/>
                      </a:endParaRPr>
                    </a:p>
                  </a:txBody>
                  <a:tcPr marL="4225" marR="4225" marT="4225" marB="0" anchor="ctr"/>
                </a:tc>
                <a:tc>
                  <a:txBody>
                    <a:bodyPr/>
                    <a:lstStyle/>
                    <a:p>
                      <a:pPr marL="0" marR="0" lvl="0" indent="0" algn="r" rtl="0">
                        <a:spcBef>
                          <a:spcPts val="0"/>
                        </a:spcBef>
                        <a:spcAft>
                          <a:spcPts val="0"/>
                        </a:spcAft>
                        <a:buNone/>
                      </a:pPr>
                      <a:r>
                        <a:rPr lang="en-US" sz="1200" u="none" strike="noStrike" cap="none">
                          <a:latin typeface="Arial"/>
                          <a:ea typeface="Arial"/>
                          <a:cs typeface="Arial"/>
                          <a:sym typeface="Arial"/>
                        </a:rPr>
                        <a:t>9.71</a:t>
                      </a:r>
                      <a:endParaRPr sz="1200" b="0" i="0" u="none" strike="noStrike" cap="none">
                        <a:solidFill>
                          <a:srgbClr val="000000"/>
                        </a:solidFill>
                        <a:latin typeface="Arial"/>
                        <a:ea typeface="Arial"/>
                        <a:cs typeface="Arial"/>
                        <a:sym typeface="Arial"/>
                      </a:endParaRPr>
                    </a:p>
                  </a:txBody>
                  <a:tcPr marL="4225" marR="4225" marT="4225" marB="0" anchor="ctr"/>
                </a:tc>
                <a:tc>
                  <a:txBody>
                    <a:bodyPr/>
                    <a:lstStyle/>
                    <a:p>
                      <a:pPr marL="0" marR="0" lvl="0" indent="0" algn="l" rtl="0">
                        <a:spcBef>
                          <a:spcPts val="0"/>
                        </a:spcBef>
                        <a:spcAft>
                          <a:spcPts val="0"/>
                        </a:spcAft>
                        <a:buNone/>
                      </a:pPr>
                      <a:r>
                        <a:rPr lang="en-US" sz="1200" u="none" strike="noStrike" cap="none">
                          <a:latin typeface="Arial"/>
                          <a:ea typeface="Arial"/>
                          <a:cs typeface="Arial"/>
                          <a:sym typeface="Arial"/>
                        </a:rPr>
                        <a:t>       212,745 </a:t>
                      </a:r>
                      <a:endParaRPr sz="1200" b="0" i="0" u="none" strike="noStrike" cap="none">
                        <a:solidFill>
                          <a:srgbClr val="000000"/>
                        </a:solidFill>
                        <a:latin typeface="Arial"/>
                        <a:ea typeface="Arial"/>
                        <a:cs typeface="Arial"/>
                        <a:sym typeface="Arial"/>
                      </a:endParaRPr>
                    </a:p>
                  </a:txBody>
                  <a:tcPr marL="4225" marR="4225" marT="4225" marB="0" anchor="ctr"/>
                </a:tc>
                <a:tc>
                  <a:txBody>
                    <a:bodyPr/>
                    <a:lstStyle/>
                    <a:p>
                      <a:pPr marL="0" marR="0" lvl="0" indent="0" algn="r" rtl="0">
                        <a:spcBef>
                          <a:spcPts val="0"/>
                        </a:spcBef>
                        <a:spcAft>
                          <a:spcPts val="0"/>
                        </a:spcAft>
                        <a:buNone/>
                      </a:pPr>
                      <a:r>
                        <a:rPr lang="en-US" sz="1200" u="none" strike="noStrike" cap="none">
                          <a:latin typeface="Arial"/>
                          <a:ea typeface="Arial"/>
                          <a:cs typeface="Arial"/>
                          <a:sym typeface="Arial"/>
                        </a:rPr>
                        <a:t>10.55</a:t>
                      </a:r>
                      <a:endParaRPr sz="1200" b="0" i="0" u="none" strike="noStrike" cap="none">
                        <a:solidFill>
                          <a:srgbClr val="000000"/>
                        </a:solidFill>
                        <a:latin typeface="Arial"/>
                        <a:ea typeface="Arial"/>
                        <a:cs typeface="Arial"/>
                        <a:sym typeface="Arial"/>
                      </a:endParaRPr>
                    </a:p>
                  </a:txBody>
                  <a:tcPr marL="4225" marR="4225" marT="4225" marB="0" anchor="ctr"/>
                </a:tc>
              </a:tr>
              <a:tr h="281725">
                <a:tc>
                  <a:txBody>
                    <a:bodyPr/>
                    <a:lstStyle/>
                    <a:p>
                      <a:pPr marL="0" marR="0" lvl="0" indent="0" algn="l" rtl="0">
                        <a:spcBef>
                          <a:spcPts val="0"/>
                        </a:spcBef>
                        <a:spcAft>
                          <a:spcPts val="0"/>
                        </a:spcAft>
                        <a:buNone/>
                      </a:pPr>
                      <a:r>
                        <a:rPr lang="en-US" sz="1600" b="1" i="0" u="none" strike="noStrike" cap="none">
                          <a:solidFill>
                            <a:schemeClr val="dk1"/>
                          </a:solidFill>
                          <a:latin typeface="Arial"/>
                          <a:ea typeface="Arial"/>
                          <a:cs typeface="Arial"/>
                          <a:sym typeface="Arial"/>
                        </a:rPr>
                        <a:t>Total Assets</a:t>
                      </a:r>
                      <a:endParaRPr sz="1600" b="1" i="0" u="none" strike="noStrike" cap="none">
                        <a:solidFill>
                          <a:srgbClr val="000000"/>
                        </a:solidFill>
                        <a:latin typeface="Arial"/>
                        <a:ea typeface="Arial"/>
                        <a:cs typeface="Arial"/>
                        <a:sym typeface="Arial"/>
                      </a:endParaRPr>
                    </a:p>
                  </a:txBody>
                  <a:tcPr marL="4225" marR="4225" marT="4225" marB="0" anchor="ctr">
                    <a:solidFill>
                      <a:srgbClr val="B7CCE4"/>
                    </a:solidFill>
                  </a:tcPr>
                </a:tc>
                <a:tc>
                  <a:txBody>
                    <a:bodyPr/>
                    <a:lstStyle/>
                    <a:p>
                      <a:pPr marL="0" marR="0" lvl="0" indent="0" algn="r" rtl="0">
                        <a:spcBef>
                          <a:spcPts val="0"/>
                        </a:spcBef>
                        <a:spcAft>
                          <a:spcPts val="0"/>
                        </a:spcAft>
                        <a:buNone/>
                      </a:pPr>
                      <a:r>
                        <a:rPr lang="en-US" sz="1200" b="1" u="none" strike="noStrike" cap="none">
                          <a:latin typeface="Arial"/>
                          <a:ea typeface="Arial"/>
                          <a:cs typeface="Arial"/>
                          <a:sym typeface="Arial"/>
                        </a:rPr>
                        <a:t>    1,960,147 </a:t>
                      </a:r>
                      <a:endParaRPr sz="1200" b="1" i="0" u="none" strike="noStrike" cap="none">
                        <a:solidFill>
                          <a:srgbClr val="000000"/>
                        </a:solidFill>
                        <a:latin typeface="Arial"/>
                        <a:ea typeface="Arial"/>
                        <a:cs typeface="Arial"/>
                        <a:sym typeface="Arial"/>
                      </a:endParaRPr>
                    </a:p>
                  </a:txBody>
                  <a:tcPr marL="4225" marR="4225" marT="4225" marB="0" anchor="ctr">
                    <a:solidFill>
                      <a:srgbClr val="B7CCE4"/>
                    </a:solidFill>
                  </a:tcPr>
                </a:tc>
                <a:tc>
                  <a:txBody>
                    <a:bodyPr/>
                    <a:lstStyle/>
                    <a:p>
                      <a:pPr marL="0" marR="0" lvl="0" indent="0" algn="r" rtl="0">
                        <a:spcBef>
                          <a:spcPts val="0"/>
                        </a:spcBef>
                        <a:spcAft>
                          <a:spcPts val="0"/>
                        </a:spcAft>
                        <a:buNone/>
                      </a:pPr>
                      <a:r>
                        <a:rPr lang="en-US" sz="1200" b="1" u="none" strike="noStrike" cap="none">
                          <a:latin typeface="Arial"/>
                          <a:ea typeface="Arial"/>
                          <a:cs typeface="Arial"/>
                          <a:sym typeface="Arial"/>
                        </a:rPr>
                        <a:t>100.00</a:t>
                      </a:r>
                      <a:endParaRPr sz="1200" b="1" i="0" u="none" strike="noStrike" cap="none">
                        <a:solidFill>
                          <a:srgbClr val="000000"/>
                        </a:solidFill>
                        <a:latin typeface="Arial"/>
                        <a:ea typeface="Arial"/>
                        <a:cs typeface="Arial"/>
                        <a:sym typeface="Arial"/>
                      </a:endParaRPr>
                    </a:p>
                  </a:txBody>
                  <a:tcPr marL="4225" marR="4225" marT="4225" marB="0" anchor="ctr">
                    <a:solidFill>
                      <a:srgbClr val="B7CCE4"/>
                    </a:solidFill>
                  </a:tcPr>
                </a:tc>
                <a:tc>
                  <a:txBody>
                    <a:bodyPr/>
                    <a:lstStyle/>
                    <a:p>
                      <a:pPr marL="0" marR="0" lvl="0" indent="0" algn="l" rtl="0">
                        <a:spcBef>
                          <a:spcPts val="0"/>
                        </a:spcBef>
                        <a:spcAft>
                          <a:spcPts val="0"/>
                        </a:spcAft>
                        <a:buNone/>
                      </a:pPr>
                      <a:r>
                        <a:rPr lang="en-US" sz="1200" b="1" u="none" strike="noStrike" cap="none">
                          <a:latin typeface="Arial"/>
                          <a:ea typeface="Arial"/>
                          <a:cs typeface="Arial"/>
                          <a:sym typeface="Arial"/>
                        </a:rPr>
                        <a:t>    2,122,573 </a:t>
                      </a:r>
                      <a:endParaRPr sz="1200" b="1" i="0" u="none" strike="noStrike" cap="none">
                        <a:solidFill>
                          <a:srgbClr val="000000"/>
                        </a:solidFill>
                        <a:latin typeface="Arial"/>
                        <a:ea typeface="Arial"/>
                        <a:cs typeface="Arial"/>
                        <a:sym typeface="Arial"/>
                      </a:endParaRPr>
                    </a:p>
                  </a:txBody>
                  <a:tcPr marL="4225" marR="4225" marT="4225" marB="0" anchor="ctr">
                    <a:solidFill>
                      <a:srgbClr val="B7CCE4"/>
                    </a:solidFill>
                  </a:tcPr>
                </a:tc>
                <a:tc>
                  <a:txBody>
                    <a:bodyPr/>
                    <a:lstStyle/>
                    <a:p>
                      <a:pPr marL="0" marR="0" lvl="0" indent="0" algn="r" rtl="0">
                        <a:spcBef>
                          <a:spcPts val="0"/>
                        </a:spcBef>
                        <a:spcAft>
                          <a:spcPts val="0"/>
                        </a:spcAft>
                        <a:buNone/>
                      </a:pPr>
                      <a:r>
                        <a:rPr lang="en-US" sz="1200" b="1" u="none" strike="noStrike" cap="none">
                          <a:latin typeface="Arial"/>
                          <a:ea typeface="Arial"/>
                          <a:cs typeface="Arial"/>
                          <a:sym typeface="Arial"/>
                        </a:rPr>
                        <a:t>100.00</a:t>
                      </a:r>
                      <a:endParaRPr sz="1200" b="1" i="0" u="none" strike="noStrike" cap="none">
                        <a:solidFill>
                          <a:srgbClr val="000000"/>
                        </a:solidFill>
                        <a:latin typeface="Arial"/>
                        <a:ea typeface="Arial"/>
                        <a:cs typeface="Arial"/>
                        <a:sym typeface="Arial"/>
                      </a:endParaRPr>
                    </a:p>
                  </a:txBody>
                  <a:tcPr marL="4225" marR="4225" marT="4225" marB="0" anchor="ctr">
                    <a:solidFill>
                      <a:srgbClr val="B7CCE4"/>
                    </a:solidFill>
                  </a:tcPr>
                </a:tc>
                <a:tc>
                  <a:txBody>
                    <a:bodyPr/>
                    <a:lstStyle/>
                    <a:p>
                      <a:pPr marL="0" marR="0" lvl="0" indent="0" algn="l" rtl="0">
                        <a:spcBef>
                          <a:spcPts val="0"/>
                        </a:spcBef>
                        <a:spcAft>
                          <a:spcPts val="0"/>
                        </a:spcAft>
                        <a:buNone/>
                      </a:pPr>
                      <a:r>
                        <a:rPr lang="en-US" sz="1200" b="1" u="none" strike="noStrike" cap="none">
                          <a:latin typeface="Arial"/>
                          <a:ea typeface="Arial"/>
                          <a:cs typeface="Arial"/>
                          <a:sym typeface="Arial"/>
                        </a:rPr>
                        <a:t>    2,015,360 </a:t>
                      </a:r>
                      <a:endParaRPr sz="1200" b="1" i="0" u="none" strike="noStrike" cap="none">
                        <a:solidFill>
                          <a:srgbClr val="000000"/>
                        </a:solidFill>
                        <a:latin typeface="Arial"/>
                        <a:ea typeface="Arial"/>
                        <a:cs typeface="Arial"/>
                        <a:sym typeface="Arial"/>
                      </a:endParaRPr>
                    </a:p>
                  </a:txBody>
                  <a:tcPr marL="4225" marR="4225" marT="4225" marB="0" anchor="ctr">
                    <a:solidFill>
                      <a:srgbClr val="B7CCE4"/>
                    </a:solidFill>
                  </a:tcPr>
                </a:tc>
                <a:tc>
                  <a:txBody>
                    <a:bodyPr/>
                    <a:lstStyle/>
                    <a:p>
                      <a:pPr marL="0" marR="0" lvl="0" indent="0" algn="r" rtl="0">
                        <a:spcBef>
                          <a:spcPts val="0"/>
                        </a:spcBef>
                        <a:spcAft>
                          <a:spcPts val="0"/>
                        </a:spcAft>
                        <a:buNone/>
                      </a:pPr>
                      <a:r>
                        <a:rPr lang="en-US" sz="1200" b="1" u="none" strike="noStrike" cap="none">
                          <a:latin typeface="Arial"/>
                          <a:ea typeface="Arial"/>
                          <a:cs typeface="Arial"/>
                          <a:sym typeface="Arial"/>
                        </a:rPr>
                        <a:t>100.00</a:t>
                      </a:r>
                      <a:endParaRPr sz="1200" b="1" i="0" u="none" strike="noStrike" cap="none">
                        <a:solidFill>
                          <a:srgbClr val="000000"/>
                        </a:solidFill>
                        <a:latin typeface="Arial"/>
                        <a:ea typeface="Arial"/>
                        <a:cs typeface="Arial"/>
                        <a:sym typeface="Arial"/>
                      </a:endParaRPr>
                    </a:p>
                  </a:txBody>
                  <a:tcPr marL="4225" marR="4225" marT="4225" marB="0" anchor="ctr">
                    <a:solidFill>
                      <a:srgbClr val="B7CCE4"/>
                    </a:solidFill>
                  </a:tcPr>
                </a:tc>
              </a:tr>
              <a:tr h="247125">
                <a:tc>
                  <a:txBody>
                    <a:bodyPr/>
                    <a:lstStyle/>
                    <a:p>
                      <a:pPr marL="0" marR="0" lvl="0" indent="0" algn="l" rtl="0">
                        <a:spcBef>
                          <a:spcPts val="0"/>
                        </a:spcBef>
                        <a:spcAft>
                          <a:spcPts val="0"/>
                        </a:spcAft>
                        <a:buNone/>
                      </a:pPr>
                      <a:r>
                        <a:rPr lang="en-US" sz="1400" u="none" strike="noStrike" cap="none">
                          <a:latin typeface="Arial"/>
                          <a:ea typeface="Arial"/>
                          <a:cs typeface="Arial"/>
                          <a:sym typeface="Arial"/>
                        </a:rPr>
                        <a:t>    Current Liabilities</a:t>
                      </a:r>
                      <a:endParaRPr sz="1400" b="0" i="0" u="none" strike="noStrike" cap="none">
                        <a:solidFill>
                          <a:srgbClr val="000000"/>
                        </a:solidFill>
                        <a:latin typeface="Arial"/>
                        <a:ea typeface="Arial"/>
                        <a:cs typeface="Arial"/>
                        <a:sym typeface="Arial"/>
                      </a:endParaRPr>
                    </a:p>
                  </a:txBody>
                  <a:tcPr marL="4225" marR="4225" marT="4225" marB="0" anchor="ctr"/>
                </a:tc>
                <a:tc>
                  <a:txBody>
                    <a:bodyPr/>
                    <a:lstStyle/>
                    <a:p>
                      <a:pPr marL="0" marR="0" lvl="0" indent="0" algn="r" rtl="0">
                        <a:spcBef>
                          <a:spcPts val="0"/>
                        </a:spcBef>
                        <a:spcAft>
                          <a:spcPts val="0"/>
                        </a:spcAft>
                        <a:buNone/>
                      </a:pPr>
                      <a:r>
                        <a:rPr lang="en-US" sz="1200" u="none" strike="noStrike" cap="none">
                          <a:latin typeface="Arial"/>
                          <a:ea typeface="Arial"/>
                          <a:cs typeface="Arial"/>
                          <a:sym typeface="Arial"/>
                        </a:rPr>
                        <a:t>       881,819 </a:t>
                      </a:r>
                      <a:endParaRPr sz="1200" b="0" i="0" u="none" strike="noStrike" cap="none">
                        <a:solidFill>
                          <a:srgbClr val="000000"/>
                        </a:solidFill>
                        <a:latin typeface="Arial"/>
                        <a:ea typeface="Arial"/>
                        <a:cs typeface="Arial"/>
                        <a:sym typeface="Arial"/>
                      </a:endParaRPr>
                    </a:p>
                  </a:txBody>
                  <a:tcPr marL="4225" marR="4225" marT="4225" marB="0" anchor="ctr"/>
                </a:tc>
                <a:tc>
                  <a:txBody>
                    <a:bodyPr/>
                    <a:lstStyle/>
                    <a:p>
                      <a:pPr marL="0" marR="0" lvl="0" indent="0" algn="r" rtl="0">
                        <a:spcBef>
                          <a:spcPts val="0"/>
                        </a:spcBef>
                        <a:spcAft>
                          <a:spcPts val="0"/>
                        </a:spcAft>
                        <a:buNone/>
                      </a:pPr>
                      <a:r>
                        <a:rPr lang="en-US" sz="1200" u="none" strike="noStrike" cap="none">
                          <a:latin typeface="Arial"/>
                          <a:ea typeface="Arial"/>
                          <a:cs typeface="Arial"/>
                          <a:sym typeface="Arial"/>
                        </a:rPr>
                        <a:t>44.99</a:t>
                      </a:r>
                      <a:endParaRPr sz="1200" b="0" i="0" u="none" strike="noStrike" cap="none">
                        <a:solidFill>
                          <a:srgbClr val="000000"/>
                        </a:solidFill>
                        <a:latin typeface="Arial"/>
                        <a:ea typeface="Arial"/>
                        <a:cs typeface="Arial"/>
                        <a:sym typeface="Arial"/>
                      </a:endParaRPr>
                    </a:p>
                  </a:txBody>
                  <a:tcPr marL="4225" marR="4225" marT="4225" marB="0" anchor="ctr"/>
                </a:tc>
                <a:tc>
                  <a:txBody>
                    <a:bodyPr/>
                    <a:lstStyle/>
                    <a:p>
                      <a:pPr marL="0" marR="0" lvl="0" indent="0" algn="l" rtl="0">
                        <a:spcBef>
                          <a:spcPts val="0"/>
                        </a:spcBef>
                        <a:spcAft>
                          <a:spcPts val="0"/>
                        </a:spcAft>
                        <a:buNone/>
                      </a:pPr>
                      <a:r>
                        <a:rPr lang="en-US" sz="1200" u="none" strike="noStrike" cap="none">
                          <a:latin typeface="Arial"/>
                          <a:ea typeface="Arial"/>
                          <a:cs typeface="Arial"/>
                          <a:sym typeface="Arial"/>
                        </a:rPr>
                        <a:t>    1,112,707 </a:t>
                      </a:r>
                      <a:endParaRPr sz="1200" b="0" i="0" u="none" strike="noStrike" cap="none">
                        <a:solidFill>
                          <a:srgbClr val="000000"/>
                        </a:solidFill>
                        <a:latin typeface="Arial"/>
                        <a:ea typeface="Arial"/>
                        <a:cs typeface="Arial"/>
                        <a:sym typeface="Arial"/>
                      </a:endParaRPr>
                    </a:p>
                  </a:txBody>
                  <a:tcPr marL="4225" marR="4225" marT="4225" marB="0" anchor="ctr"/>
                </a:tc>
                <a:tc>
                  <a:txBody>
                    <a:bodyPr/>
                    <a:lstStyle/>
                    <a:p>
                      <a:pPr marL="0" marR="0" lvl="0" indent="0" algn="r" rtl="0">
                        <a:spcBef>
                          <a:spcPts val="0"/>
                        </a:spcBef>
                        <a:spcAft>
                          <a:spcPts val="0"/>
                        </a:spcAft>
                        <a:buNone/>
                      </a:pPr>
                      <a:r>
                        <a:rPr lang="en-US" sz="1200" u="none" strike="noStrike" cap="none">
                          <a:latin typeface="Arial"/>
                          <a:ea typeface="Arial"/>
                          <a:cs typeface="Arial"/>
                          <a:sym typeface="Arial"/>
                        </a:rPr>
                        <a:t>52.42</a:t>
                      </a:r>
                      <a:endParaRPr sz="1200" b="0" i="0" u="none" strike="noStrike" cap="none">
                        <a:solidFill>
                          <a:srgbClr val="000000"/>
                        </a:solidFill>
                        <a:latin typeface="Arial"/>
                        <a:ea typeface="Arial"/>
                        <a:cs typeface="Arial"/>
                        <a:sym typeface="Arial"/>
                      </a:endParaRPr>
                    </a:p>
                  </a:txBody>
                  <a:tcPr marL="4225" marR="4225" marT="4225" marB="0" anchor="ctr"/>
                </a:tc>
                <a:tc>
                  <a:txBody>
                    <a:bodyPr/>
                    <a:lstStyle/>
                    <a:p>
                      <a:pPr marL="0" marR="0" lvl="0" indent="0" algn="l" rtl="0">
                        <a:spcBef>
                          <a:spcPts val="0"/>
                        </a:spcBef>
                        <a:spcAft>
                          <a:spcPts val="0"/>
                        </a:spcAft>
                        <a:buNone/>
                      </a:pPr>
                      <a:r>
                        <a:rPr lang="en-US" sz="1200" u="none" strike="noStrike" cap="none">
                          <a:latin typeface="Arial"/>
                          <a:ea typeface="Arial"/>
                          <a:cs typeface="Arial"/>
                          <a:sym typeface="Arial"/>
                        </a:rPr>
                        <a:t>    1,026,914 </a:t>
                      </a:r>
                      <a:endParaRPr sz="1200" b="0" i="0" u="none" strike="noStrike" cap="none">
                        <a:solidFill>
                          <a:srgbClr val="000000"/>
                        </a:solidFill>
                        <a:latin typeface="Arial"/>
                        <a:ea typeface="Arial"/>
                        <a:cs typeface="Arial"/>
                        <a:sym typeface="Arial"/>
                      </a:endParaRPr>
                    </a:p>
                  </a:txBody>
                  <a:tcPr marL="4225" marR="4225" marT="4225" marB="0" anchor="ctr"/>
                </a:tc>
                <a:tc>
                  <a:txBody>
                    <a:bodyPr/>
                    <a:lstStyle/>
                    <a:p>
                      <a:pPr marL="0" marR="0" lvl="0" indent="0" algn="r" rtl="0">
                        <a:spcBef>
                          <a:spcPts val="0"/>
                        </a:spcBef>
                        <a:spcAft>
                          <a:spcPts val="0"/>
                        </a:spcAft>
                        <a:buNone/>
                      </a:pPr>
                      <a:r>
                        <a:rPr lang="en-US" sz="1200" u="none" strike="noStrike" cap="none">
                          <a:latin typeface="Arial"/>
                          <a:ea typeface="Arial"/>
                          <a:cs typeface="Arial"/>
                          <a:sym typeface="Arial"/>
                        </a:rPr>
                        <a:t>50.95</a:t>
                      </a:r>
                      <a:endParaRPr sz="1200" b="0" i="0" u="none" strike="noStrike" cap="none">
                        <a:solidFill>
                          <a:srgbClr val="000000"/>
                        </a:solidFill>
                        <a:latin typeface="Arial"/>
                        <a:ea typeface="Arial"/>
                        <a:cs typeface="Arial"/>
                        <a:sym typeface="Arial"/>
                      </a:endParaRPr>
                    </a:p>
                  </a:txBody>
                  <a:tcPr marL="4225" marR="4225" marT="4225" marB="0" anchor="ctr"/>
                </a:tc>
              </a:tr>
              <a:tr h="247125">
                <a:tc>
                  <a:txBody>
                    <a:bodyPr/>
                    <a:lstStyle/>
                    <a:p>
                      <a:pPr marL="0" marR="0" lvl="0" indent="0" algn="l" rtl="0">
                        <a:spcBef>
                          <a:spcPts val="0"/>
                        </a:spcBef>
                        <a:spcAft>
                          <a:spcPts val="0"/>
                        </a:spcAft>
                        <a:buNone/>
                      </a:pPr>
                      <a:r>
                        <a:rPr lang="en-US" sz="1400" u="none" strike="noStrike" cap="none">
                          <a:latin typeface="Arial"/>
                          <a:ea typeface="Arial"/>
                          <a:cs typeface="Arial"/>
                          <a:sym typeface="Arial"/>
                        </a:rPr>
                        <a:t>    Non-current Liabilities</a:t>
                      </a:r>
                      <a:endParaRPr sz="1400" b="0" i="0" u="none" strike="noStrike" cap="none">
                        <a:solidFill>
                          <a:srgbClr val="000000"/>
                        </a:solidFill>
                        <a:latin typeface="Arial"/>
                        <a:ea typeface="Arial"/>
                        <a:cs typeface="Arial"/>
                        <a:sym typeface="Arial"/>
                      </a:endParaRPr>
                    </a:p>
                  </a:txBody>
                  <a:tcPr marL="4225" marR="4225" marT="4225" marB="0" anchor="ctr"/>
                </a:tc>
                <a:tc>
                  <a:txBody>
                    <a:bodyPr/>
                    <a:lstStyle/>
                    <a:p>
                      <a:pPr marL="0" marR="0" lvl="0" indent="0" algn="r" rtl="0">
                        <a:spcBef>
                          <a:spcPts val="0"/>
                        </a:spcBef>
                        <a:spcAft>
                          <a:spcPts val="0"/>
                        </a:spcAft>
                        <a:buNone/>
                      </a:pPr>
                      <a:r>
                        <a:rPr lang="en-US" sz="1200" u="none" strike="noStrike" cap="none">
                          <a:latin typeface="Arial"/>
                          <a:ea typeface="Arial"/>
                          <a:cs typeface="Arial"/>
                          <a:sym typeface="Arial"/>
                        </a:rPr>
                        <a:t>          66,557 </a:t>
                      </a:r>
                      <a:endParaRPr sz="1200" b="0" i="0" u="none" strike="noStrike" cap="none">
                        <a:solidFill>
                          <a:srgbClr val="000000"/>
                        </a:solidFill>
                        <a:latin typeface="Arial"/>
                        <a:ea typeface="Arial"/>
                        <a:cs typeface="Arial"/>
                        <a:sym typeface="Arial"/>
                      </a:endParaRPr>
                    </a:p>
                  </a:txBody>
                  <a:tcPr marL="4225" marR="4225" marT="4225" marB="0" anchor="ctr"/>
                </a:tc>
                <a:tc>
                  <a:txBody>
                    <a:bodyPr/>
                    <a:lstStyle/>
                    <a:p>
                      <a:pPr marL="0" marR="0" lvl="0" indent="0" algn="r" rtl="0">
                        <a:spcBef>
                          <a:spcPts val="0"/>
                        </a:spcBef>
                        <a:spcAft>
                          <a:spcPts val="0"/>
                        </a:spcAft>
                        <a:buNone/>
                      </a:pPr>
                      <a:r>
                        <a:rPr lang="en-US" sz="1200" u="none" strike="noStrike" cap="none">
                          <a:latin typeface="Arial"/>
                          <a:ea typeface="Arial"/>
                          <a:cs typeface="Arial"/>
                          <a:sym typeface="Arial"/>
                        </a:rPr>
                        <a:t>3.38</a:t>
                      </a:r>
                      <a:endParaRPr sz="1200" b="0" i="0" u="none" strike="noStrike" cap="none">
                        <a:solidFill>
                          <a:srgbClr val="000000"/>
                        </a:solidFill>
                        <a:latin typeface="Arial"/>
                        <a:ea typeface="Arial"/>
                        <a:cs typeface="Arial"/>
                        <a:sym typeface="Arial"/>
                      </a:endParaRPr>
                    </a:p>
                  </a:txBody>
                  <a:tcPr marL="4225" marR="4225" marT="4225" marB="0" anchor="ctr"/>
                </a:tc>
                <a:tc>
                  <a:txBody>
                    <a:bodyPr/>
                    <a:lstStyle/>
                    <a:p>
                      <a:pPr marL="0" marR="0" lvl="0" indent="0" algn="l" rtl="0">
                        <a:spcBef>
                          <a:spcPts val="0"/>
                        </a:spcBef>
                        <a:spcAft>
                          <a:spcPts val="0"/>
                        </a:spcAft>
                        <a:buNone/>
                      </a:pPr>
                      <a:r>
                        <a:rPr lang="en-US" sz="1200" u="none" strike="noStrike" cap="none">
                          <a:latin typeface="Arial"/>
                          <a:ea typeface="Arial"/>
                          <a:cs typeface="Arial"/>
                          <a:sym typeface="Arial"/>
                        </a:rPr>
                        <a:t>          55,412 </a:t>
                      </a:r>
                      <a:endParaRPr sz="1200" b="0" i="0" u="none" strike="noStrike" cap="none">
                        <a:solidFill>
                          <a:srgbClr val="000000"/>
                        </a:solidFill>
                        <a:latin typeface="Arial"/>
                        <a:ea typeface="Arial"/>
                        <a:cs typeface="Arial"/>
                        <a:sym typeface="Arial"/>
                      </a:endParaRPr>
                    </a:p>
                  </a:txBody>
                  <a:tcPr marL="4225" marR="4225" marT="4225" marB="0" anchor="ctr"/>
                </a:tc>
                <a:tc>
                  <a:txBody>
                    <a:bodyPr/>
                    <a:lstStyle/>
                    <a:p>
                      <a:pPr marL="0" marR="0" lvl="0" indent="0" algn="r" rtl="0">
                        <a:spcBef>
                          <a:spcPts val="0"/>
                        </a:spcBef>
                        <a:spcAft>
                          <a:spcPts val="0"/>
                        </a:spcAft>
                        <a:buNone/>
                      </a:pPr>
                      <a:r>
                        <a:rPr lang="en-US" sz="1200" u="none" strike="noStrike" cap="none">
                          <a:latin typeface="Arial"/>
                          <a:ea typeface="Arial"/>
                          <a:cs typeface="Arial"/>
                          <a:sym typeface="Arial"/>
                        </a:rPr>
                        <a:t>2.61</a:t>
                      </a:r>
                      <a:endParaRPr sz="1200" b="0" i="0" u="none" strike="noStrike" cap="none">
                        <a:solidFill>
                          <a:srgbClr val="000000"/>
                        </a:solidFill>
                        <a:latin typeface="Arial"/>
                        <a:ea typeface="Arial"/>
                        <a:cs typeface="Arial"/>
                        <a:sym typeface="Arial"/>
                      </a:endParaRPr>
                    </a:p>
                  </a:txBody>
                  <a:tcPr marL="4225" marR="4225" marT="4225" marB="0" anchor="ctr"/>
                </a:tc>
                <a:tc>
                  <a:txBody>
                    <a:bodyPr/>
                    <a:lstStyle/>
                    <a:p>
                      <a:pPr marL="0" marR="0" lvl="0" indent="0" algn="l" rtl="0">
                        <a:spcBef>
                          <a:spcPts val="0"/>
                        </a:spcBef>
                        <a:spcAft>
                          <a:spcPts val="0"/>
                        </a:spcAft>
                        <a:buNone/>
                      </a:pPr>
                      <a:r>
                        <a:rPr lang="en-US" sz="1200" u="none" strike="noStrike" cap="none">
                          <a:latin typeface="Arial"/>
                          <a:ea typeface="Arial"/>
                          <a:cs typeface="Arial"/>
                          <a:sym typeface="Arial"/>
                        </a:rPr>
                        <a:t>          58,872 </a:t>
                      </a:r>
                      <a:endParaRPr sz="1200" b="0" i="0" u="none" strike="noStrike" cap="none">
                        <a:solidFill>
                          <a:srgbClr val="000000"/>
                        </a:solidFill>
                        <a:latin typeface="Arial"/>
                        <a:ea typeface="Arial"/>
                        <a:cs typeface="Arial"/>
                        <a:sym typeface="Arial"/>
                      </a:endParaRPr>
                    </a:p>
                  </a:txBody>
                  <a:tcPr marL="4225" marR="4225" marT="4225" marB="0" anchor="ctr"/>
                </a:tc>
                <a:tc>
                  <a:txBody>
                    <a:bodyPr/>
                    <a:lstStyle/>
                    <a:p>
                      <a:pPr marL="0" marR="0" lvl="0" indent="0" algn="r" rtl="0">
                        <a:spcBef>
                          <a:spcPts val="0"/>
                        </a:spcBef>
                        <a:spcAft>
                          <a:spcPts val="0"/>
                        </a:spcAft>
                        <a:buNone/>
                      </a:pPr>
                      <a:r>
                        <a:rPr lang="en-US" sz="1200" u="none" strike="noStrike" cap="none">
                          <a:latin typeface="Arial"/>
                          <a:ea typeface="Arial"/>
                          <a:cs typeface="Arial"/>
                          <a:sym typeface="Arial"/>
                        </a:rPr>
                        <a:t>2.93</a:t>
                      </a:r>
                      <a:endParaRPr sz="1200" b="0" i="0" u="none" strike="noStrike" cap="none">
                        <a:solidFill>
                          <a:srgbClr val="000000"/>
                        </a:solidFill>
                        <a:latin typeface="Arial"/>
                        <a:ea typeface="Arial"/>
                        <a:cs typeface="Arial"/>
                        <a:sym typeface="Arial"/>
                      </a:endParaRPr>
                    </a:p>
                  </a:txBody>
                  <a:tcPr marL="4225" marR="4225" marT="4225" marB="0" anchor="ctr"/>
                </a:tc>
              </a:tr>
              <a:tr h="281725">
                <a:tc>
                  <a:txBody>
                    <a:bodyPr/>
                    <a:lstStyle/>
                    <a:p>
                      <a:pPr marL="0" marR="0" lvl="0" indent="0" algn="l" rtl="0">
                        <a:spcBef>
                          <a:spcPts val="0"/>
                        </a:spcBef>
                        <a:spcAft>
                          <a:spcPts val="0"/>
                        </a:spcAft>
                        <a:buNone/>
                      </a:pPr>
                      <a:r>
                        <a:rPr lang="en-US" sz="1600" b="1" i="0" u="none" strike="noStrike" cap="none">
                          <a:solidFill>
                            <a:schemeClr val="dk1"/>
                          </a:solidFill>
                          <a:latin typeface="Arial"/>
                          <a:ea typeface="Arial"/>
                          <a:cs typeface="Arial"/>
                          <a:sym typeface="Arial"/>
                        </a:rPr>
                        <a:t>Total Liabilities</a:t>
                      </a:r>
                      <a:endParaRPr sz="1600" b="1" i="0" u="none" strike="noStrike" cap="none">
                        <a:solidFill>
                          <a:srgbClr val="000000"/>
                        </a:solidFill>
                        <a:latin typeface="Arial"/>
                        <a:ea typeface="Arial"/>
                        <a:cs typeface="Arial"/>
                        <a:sym typeface="Arial"/>
                      </a:endParaRPr>
                    </a:p>
                  </a:txBody>
                  <a:tcPr marL="4225" marR="4225" marT="4225" marB="0" anchor="ctr">
                    <a:solidFill>
                      <a:srgbClr val="B7CCE4"/>
                    </a:solidFill>
                  </a:tcPr>
                </a:tc>
                <a:tc>
                  <a:txBody>
                    <a:bodyPr/>
                    <a:lstStyle/>
                    <a:p>
                      <a:pPr marL="0" marR="0" lvl="0" indent="0" algn="r" rtl="0">
                        <a:spcBef>
                          <a:spcPts val="0"/>
                        </a:spcBef>
                        <a:spcAft>
                          <a:spcPts val="0"/>
                        </a:spcAft>
                        <a:buNone/>
                      </a:pPr>
                      <a:r>
                        <a:rPr lang="en-US" sz="1200" b="1" u="none" strike="noStrike" cap="none">
                          <a:latin typeface="Arial"/>
                          <a:ea typeface="Arial"/>
                          <a:cs typeface="Arial"/>
                          <a:sym typeface="Arial"/>
                        </a:rPr>
                        <a:t>       948,376 </a:t>
                      </a:r>
                      <a:endParaRPr sz="1200" b="1" i="0" u="none" strike="noStrike" cap="none">
                        <a:solidFill>
                          <a:srgbClr val="000000"/>
                        </a:solidFill>
                        <a:latin typeface="Arial"/>
                        <a:ea typeface="Arial"/>
                        <a:cs typeface="Arial"/>
                        <a:sym typeface="Arial"/>
                      </a:endParaRPr>
                    </a:p>
                  </a:txBody>
                  <a:tcPr marL="4225" marR="4225" marT="4225" marB="0" anchor="ctr">
                    <a:solidFill>
                      <a:srgbClr val="B7CCE4"/>
                    </a:solidFill>
                  </a:tcPr>
                </a:tc>
                <a:tc>
                  <a:txBody>
                    <a:bodyPr/>
                    <a:lstStyle/>
                    <a:p>
                      <a:pPr marL="0" marR="0" lvl="0" indent="0" algn="r" rtl="0">
                        <a:spcBef>
                          <a:spcPts val="0"/>
                        </a:spcBef>
                        <a:spcAft>
                          <a:spcPts val="0"/>
                        </a:spcAft>
                        <a:buNone/>
                      </a:pPr>
                      <a:r>
                        <a:rPr lang="en-US" sz="1200" b="1" u="none" strike="noStrike" cap="none">
                          <a:latin typeface="Arial"/>
                          <a:ea typeface="Arial"/>
                          <a:cs typeface="Arial"/>
                          <a:sym typeface="Arial"/>
                        </a:rPr>
                        <a:t>48.37</a:t>
                      </a:r>
                      <a:endParaRPr sz="1200" b="1" i="0" u="none" strike="noStrike" cap="none">
                        <a:solidFill>
                          <a:srgbClr val="000000"/>
                        </a:solidFill>
                        <a:latin typeface="Arial"/>
                        <a:ea typeface="Arial"/>
                        <a:cs typeface="Arial"/>
                        <a:sym typeface="Arial"/>
                      </a:endParaRPr>
                    </a:p>
                  </a:txBody>
                  <a:tcPr marL="4225" marR="4225" marT="4225" marB="0" anchor="ctr">
                    <a:solidFill>
                      <a:srgbClr val="B7CCE4"/>
                    </a:solidFill>
                  </a:tcPr>
                </a:tc>
                <a:tc>
                  <a:txBody>
                    <a:bodyPr/>
                    <a:lstStyle/>
                    <a:p>
                      <a:pPr marL="0" marR="0" lvl="0" indent="0" algn="l" rtl="0">
                        <a:spcBef>
                          <a:spcPts val="0"/>
                        </a:spcBef>
                        <a:spcAft>
                          <a:spcPts val="0"/>
                        </a:spcAft>
                        <a:buNone/>
                      </a:pPr>
                      <a:r>
                        <a:rPr lang="en-US" sz="1200" b="1" u="none" strike="noStrike" cap="none">
                          <a:latin typeface="Arial"/>
                          <a:ea typeface="Arial"/>
                          <a:cs typeface="Arial"/>
                          <a:sym typeface="Arial"/>
                        </a:rPr>
                        <a:t>    1,168,119 </a:t>
                      </a:r>
                      <a:endParaRPr sz="1200" b="1" i="0" u="none" strike="noStrike" cap="none">
                        <a:solidFill>
                          <a:srgbClr val="000000"/>
                        </a:solidFill>
                        <a:latin typeface="Arial"/>
                        <a:ea typeface="Arial"/>
                        <a:cs typeface="Arial"/>
                        <a:sym typeface="Arial"/>
                      </a:endParaRPr>
                    </a:p>
                  </a:txBody>
                  <a:tcPr marL="4225" marR="4225" marT="4225" marB="0" anchor="ctr">
                    <a:solidFill>
                      <a:srgbClr val="B7CCE4"/>
                    </a:solidFill>
                  </a:tcPr>
                </a:tc>
                <a:tc>
                  <a:txBody>
                    <a:bodyPr/>
                    <a:lstStyle/>
                    <a:p>
                      <a:pPr marL="0" marR="0" lvl="0" indent="0" algn="r" rtl="0">
                        <a:spcBef>
                          <a:spcPts val="0"/>
                        </a:spcBef>
                        <a:spcAft>
                          <a:spcPts val="0"/>
                        </a:spcAft>
                        <a:buNone/>
                      </a:pPr>
                      <a:r>
                        <a:rPr lang="en-US" sz="1200" b="1" u="none" strike="noStrike" cap="none">
                          <a:latin typeface="Arial"/>
                          <a:ea typeface="Arial"/>
                          <a:cs typeface="Arial"/>
                          <a:sym typeface="Arial"/>
                        </a:rPr>
                        <a:t>55.03</a:t>
                      </a:r>
                      <a:endParaRPr sz="1200" b="1" i="0" u="none" strike="noStrike" cap="none">
                        <a:solidFill>
                          <a:srgbClr val="000000"/>
                        </a:solidFill>
                        <a:latin typeface="Arial"/>
                        <a:ea typeface="Arial"/>
                        <a:cs typeface="Arial"/>
                        <a:sym typeface="Arial"/>
                      </a:endParaRPr>
                    </a:p>
                  </a:txBody>
                  <a:tcPr marL="4225" marR="4225" marT="4225" marB="0" anchor="ctr">
                    <a:solidFill>
                      <a:srgbClr val="B7CCE4"/>
                    </a:solidFill>
                  </a:tcPr>
                </a:tc>
                <a:tc>
                  <a:txBody>
                    <a:bodyPr/>
                    <a:lstStyle/>
                    <a:p>
                      <a:pPr marL="0" marR="0" lvl="0" indent="0" algn="l" rtl="0">
                        <a:spcBef>
                          <a:spcPts val="0"/>
                        </a:spcBef>
                        <a:spcAft>
                          <a:spcPts val="0"/>
                        </a:spcAft>
                        <a:buNone/>
                      </a:pPr>
                      <a:r>
                        <a:rPr lang="en-US" sz="1200" b="1" u="none" strike="noStrike" cap="none">
                          <a:latin typeface="Arial"/>
                          <a:ea typeface="Arial"/>
                          <a:cs typeface="Arial"/>
                          <a:sym typeface="Arial"/>
                        </a:rPr>
                        <a:t>    1,085,786 </a:t>
                      </a:r>
                      <a:endParaRPr sz="1200" b="1" i="0" u="none" strike="noStrike" cap="none">
                        <a:solidFill>
                          <a:srgbClr val="000000"/>
                        </a:solidFill>
                        <a:latin typeface="Arial"/>
                        <a:ea typeface="Arial"/>
                        <a:cs typeface="Arial"/>
                        <a:sym typeface="Arial"/>
                      </a:endParaRPr>
                    </a:p>
                  </a:txBody>
                  <a:tcPr marL="4225" marR="4225" marT="4225" marB="0" anchor="ctr">
                    <a:solidFill>
                      <a:srgbClr val="B7CCE4"/>
                    </a:solidFill>
                  </a:tcPr>
                </a:tc>
                <a:tc>
                  <a:txBody>
                    <a:bodyPr/>
                    <a:lstStyle/>
                    <a:p>
                      <a:pPr marL="0" marR="0" lvl="0" indent="0" algn="r" rtl="0">
                        <a:spcBef>
                          <a:spcPts val="0"/>
                        </a:spcBef>
                        <a:spcAft>
                          <a:spcPts val="0"/>
                        </a:spcAft>
                        <a:buNone/>
                      </a:pPr>
                      <a:r>
                        <a:rPr lang="en-US" sz="1200" b="1" u="none" strike="noStrike" cap="none">
                          <a:latin typeface="Arial"/>
                          <a:ea typeface="Arial"/>
                          <a:cs typeface="Arial"/>
                          <a:sym typeface="Arial"/>
                        </a:rPr>
                        <a:t>53.88</a:t>
                      </a:r>
                      <a:endParaRPr sz="1200" b="1" i="0" u="none" strike="noStrike" cap="none">
                        <a:solidFill>
                          <a:srgbClr val="000000"/>
                        </a:solidFill>
                        <a:latin typeface="Arial"/>
                        <a:ea typeface="Arial"/>
                        <a:cs typeface="Arial"/>
                        <a:sym typeface="Arial"/>
                      </a:endParaRPr>
                    </a:p>
                  </a:txBody>
                  <a:tcPr marL="4225" marR="4225" marT="4225" marB="0" anchor="ctr">
                    <a:solidFill>
                      <a:srgbClr val="B7CCE4"/>
                    </a:solidFill>
                  </a:tcPr>
                </a:tc>
              </a:tr>
              <a:tr h="281725">
                <a:tc>
                  <a:txBody>
                    <a:bodyPr/>
                    <a:lstStyle/>
                    <a:p>
                      <a:pPr marL="0" marR="0" lvl="0" indent="0" algn="l" rtl="0">
                        <a:spcBef>
                          <a:spcPts val="0"/>
                        </a:spcBef>
                        <a:spcAft>
                          <a:spcPts val="0"/>
                        </a:spcAft>
                        <a:buNone/>
                      </a:pPr>
                      <a:r>
                        <a:rPr lang="en-US" sz="1600" b="1" i="0" u="none" strike="noStrike" cap="none">
                          <a:solidFill>
                            <a:schemeClr val="dk1"/>
                          </a:solidFill>
                          <a:latin typeface="Arial"/>
                          <a:ea typeface="Arial"/>
                          <a:cs typeface="Arial"/>
                          <a:sym typeface="Arial"/>
                        </a:rPr>
                        <a:t>Total Shareholders’Equity</a:t>
                      </a:r>
                      <a:endParaRPr sz="1600" b="1" i="0" u="none" strike="noStrike" cap="none">
                        <a:solidFill>
                          <a:srgbClr val="000000"/>
                        </a:solidFill>
                        <a:latin typeface="Arial"/>
                        <a:ea typeface="Arial"/>
                        <a:cs typeface="Arial"/>
                        <a:sym typeface="Arial"/>
                      </a:endParaRPr>
                    </a:p>
                  </a:txBody>
                  <a:tcPr marL="4225" marR="4225" marT="4225" marB="0" anchor="ctr">
                    <a:solidFill>
                      <a:schemeClr val="lt1"/>
                    </a:solidFill>
                  </a:tcPr>
                </a:tc>
                <a:tc>
                  <a:txBody>
                    <a:bodyPr/>
                    <a:lstStyle/>
                    <a:p>
                      <a:pPr marL="0" marR="0" lvl="0" indent="0" algn="r" rtl="0">
                        <a:spcBef>
                          <a:spcPts val="0"/>
                        </a:spcBef>
                        <a:spcAft>
                          <a:spcPts val="0"/>
                        </a:spcAft>
                        <a:buNone/>
                      </a:pPr>
                      <a:r>
                        <a:rPr lang="en-US" sz="1200" b="1" u="none" strike="noStrike" cap="none">
                          <a:latin typeface="Arial"/>
                          <a:ea typeface="Arial"/>
                          <a:cs typeface="Arial"/>
                          <a:sym typeface="Arial"/>
                        </a:rPr>
                        <a:t>    1,011,771 </a:t>
                      </a:r>
                      <a:endParaRPr sz="1200" b="1" i="0" u="none" strike="noStrike" cap="none">
                        <a:solidFill>
                          <a:srgbClr val="000000"/>
                        </a:solidFill>
                        <a:latin typeface="Arial"/>
                        <a:ea typeface="Arial"/>
                        <a:cs typeface="Arial"/>
                        <a:sym typeface="Arial"/>
                      </a:endParaRPr>
                    </a:p>
                  </a:txBody>
                  <a:tcPr marL="4225" marR="4225" marT="4225" marB="0" anchor="ctr">
                    <a:solidFill>
                      <a:schemeClr val="lt1"/>
                    </a:solidFill>
                  </a:tcPr>
                </a:tc>
                <a:tc>
                  <a:txBody>
                    <a:bodyPr/>
                    <a:lstStyle/>
                    <a:p>
                      <a:pPr marL="0" marR="0" lvl="0" indent="0" algn="r" rtl="0">
                        <a:spcBef>
                          <a:spcPts val="0"/>
                        </a:spcBef>
                        <a:spcAft>
                          <a:spcPts val="0"/>
                        </a:spcAft>
                        <a:buNone/>
                      </a:pPr>
                      <a:r>
                        <a:rPr lang="en-US" sz="1200" b="1" u="none" strike="noStrike" cap="none">
                          <a:latin typeface="Arial"/>
                          <a:ea typeface="Arial"/>
                          <a:cs typeface="Arial"/>
                          <a:sym typeface="Arial"/>
                        </a:rPr>
                        <a:t>51.63</a:t>
                      </a:r>
                      <a:endParaRPr sz="1200" b="1" i="0" u="none" strike="noStrike" cap="none">
                        <a:solidFill>
                          <a:srgbClr val="000000"/>
                        </a:solidFill>
                        <a:latin typeface="Arial"/>
                        <a:ea typeface="Arial"/>
                        <a:cs typeface="Arial"/>
                        <a:sym typeface="Arial"/>
                      </a:endParaRPr>
                    </a:p>
                  </a:txBody>
                  <a:tcPr marL="4225" marR="4225" marT="4225" marB="0" anchor="ctr">
                    <a:solidFill>
                      <a:schemeClr val="lt1"/>
                    </a:solidFill>
                  </a:tcPr>
                </a:tc>
                <a:tc>
                  <a:txBody>
                    <a:bodyPr/>
                    <a:lstStyle/>
                    <a:p>
                      <a:pPr marL="0" marR="0" lvl="0" indent="0" algn="l" rtl="0">
                        <a:spcBef>
                          <a:spcPts val="0"/>
                        </a:spcBef>
                        <a:spcAft>
                          <a:spcPts val="0"/>
                        </a:spcAft>
                        <a:buNone/>
                      </a:pPr>
                      <a:r>
                        <a:rPr lang="en-US" sz="1200" b="1" u="none" strike="noStrike" cap="none">
                          <a:latin typeface="Arial"/>
                          <a:ea typeface="Arial"/>
                          <a:cs typeface="Arial"/>
                          <a:sym typeface="Arial"/>
                        </a:rPr>
                        <a:t>       954,454 </a:t>
                      </a:r>
                      <a:endParaRPr sz="1200" b="1" i="0" u="none" strike="noStrike" cap="none">
                        <a:solidFill>
                          <a:srgbClr val="000000"/>
                        </a:solidFill>
                        <a:latin typeface="Arial"/>
                        <a:ea typeface="Arial"/>
                        <a:cs typeface="Arial"/>
                        <a:sym typeface="Arial"/>
                      </a:endParaRPr>
                    </a:p>
                  </a:txBody>
                  <a:tcPr marL="4225" marR="4225" marT="4225" marB="0" anchor="ctr">
                    <a:solidFill>
                      <a:schemeClr val="lt1"/>
                    </a:solidFill>
                  </a:tcPr>
                </a:tc>
                <a:tc>
                  <a:txBody>
                    <a:bodyPr/>
                    <a:lstStyle/>
                    <a:p>
                      <a:pPr marL="0" marR="0" lvl="0" indent="0" algn="r" rtl="0">
                        <a:spcBef>
                          <a:spcPts val="0"/>
                        </a:spcBef>
                        <a:spcAft>
                          <a:spcPts val="0"/>
                        </a:spcAft>
                        <a:buNone/>
                      </a:pPr>
                      <a:r>
                        <a:rPr lang="en-US" sz="1200" b="1" u="none" strike="noStrike" cap="none">
                          <a:latin typeface="Arial"/>
                          <a:ea typeface="Arial"/>
                          <a:cs typeface="Arial"/>
                          <a:sym typeface="Arial"/>
                        </a:rPr>
                        <a:t>44.97</a:t>
                      </a:r>
                      <a:endParaRPr sz="1200" b="1" i="0" u="none" strike="noStrike" cap="none">
                        <a:solidFill>
                          <a:srgbClr val="000000"/>
                        </a:solidFill>
                        <a:latin typeface="Arial"/>
                        <a:ea typeface="Arial"/>
                        <a:cs typeface="Arial"/>
                        <a:sym typeface="Arial"/>
                      </a:endParaRPr>
                    </a:p>
                  </a:txBody>
                  <a:tcPr marL="4225" marR="4225" marT="4225" marB="0" anchor="ctr">
                    <a:solidFill>
                      <a:schemeClr val="lt1"/>
                    </a:solidFill>
                  </a:tcPr>
                </a:tc>
                <a:tc>
                  <a:txBody>
                    <a:bodyPr/>
                    <a:lstStyle/>
                    <a:p>
                      <a:pPr marL="0" marR="0" lvl="0" indent="0" algn="l" rtl="0">
                        <a:spcBef>
                          <a:spcPts val="0"/>
                        </a:spcBef>
                        <a:spcAft>
                          <a:spcPts val="0"/>
                        </a:spcAft>
                        <a:buNone/>
                      </a:pPr>
                      <a:r>
                        <a:rPr lang="en-US" sz="1200" b="1" u="none" strike="noStrike" cap="none">
                          <a:latin typeface="Arial"/>
                          <a:ea typeface="Arial"/>
                          <a:cs typeface="Arial"/>
                          <a:sym typeface="Arial"/>
                        </a:rPr>
                        <a:t>       929,574 </a:t>
                      </a:r>
                      <a:endParaRPr sz="1200" b="1" i="0" u="none" strike="noStrike" cap="none">
                        <a:solidFill>
                          <a:srgbClr val="000000"/>
                        </a:solidFill>
                        <a:latin typeface="Arial"/>
                        <a:ea typeface="Arial"/>
                        <a:cs typeface="Arial"/>
                        <a:sym typeface="Arial"/>
                      </a:endParaRPr>
                    </a:p>
                  </a:txBody>
                  <a:tcPr marL="4225" marR="4225" marT="4225" marB="0" anchor="ctr">
                    <a:solidFill>
                      <a:schemeClr val="lt1"/>
                    </a:solidFill>
                  </a:tcPr>
                </a:tc>
                <a:tc>
                  <a:txBody>
                    <a:bodyPr/>
                    <a:lstStyle/>
                    <a:p>
                      <a:pPr marL="0" marR="0" lvl="0" indent="0" algn="r" rtl="0">
                        <a:spcBef>
                          <a:spcPts val="0"/>
                        </a:spcBef>
                        <a:spcAft>
                          <a:spcPts val="0"/>
                        </a:spcAft>
                        <a:buNone/>
                      </a:pPr>
                      <a:r>
                        <a:rPr lang="en-US" sz="1200" b="1" u="none" strike="noStrike" cap="none">
                          <a:latin typeface="Arial"/>
                          <a:ea typeface="Arial"/>
                          <a:cs typeface="Arial"/>
                          <a:sym typeface="Arial"/>
                        </a:rPr>
                        <a:t>46.12</a:t>
                      </a:r>
                      <a:endParaRPr sz="1200" b="1" i="0" u="none" strike="noStrike" cap="none">
                        <a:solidFill>
                          <a:srgbClr val="000000"/>
                        </a:solidFill>
                        <a:latin typeface="Arial"/>
                        <a:ea typeface="Arial"/>
                        <a:cs typeface="Arial"/>
                        <a:sym typeface="Arial"/>
                      </a:endParaRPr>
                    </a:p>
                  </a:txBody>
                  <a:tcPr marL="4225" marR="4225" marT="4225" marB="0" anchor="ctr">
                    <a:solidFill>
                      <a:schemeClr val="lt1"/>
                    </a:solidFill>
                  </a:tcPr>
                </a:tc>
              </a:tr>
              <a:tr h="216000">
                <a:tc>
                  <a:txBody>
                    <a:bodyPr/>
                    <a:lstStyle/>
                    <a:p>
                      <a:pPr marL="0" marR="0" lvl="0" indent="0" algn="l" rtl="0">
                        <a:spcBef>
                          <a:spcPts val="0"/>
                        </a:spcBef>
                        <a:spcAft>
                          <a:spcPts val="0"/>
                        </a:spcAft>
                        <a:buNone/>
                      </a:pPr>
                      <a:r>
                        <a:rPr lang="en-US" sz="1600" u="none" strike="noStrike" cap="none">
                          <a:latin typeface="Arial"/>
                          <a:ea typeface="Arial"/>
                          <a:cs typeface="Arial"/>
                          <a:sym typeface="Arial"/>
                        </a:rPr>
                        <a:t>　</a:t>
                      </a:r>
                      <a:endParaRPr sz="1600" b="0" i="0" u="none" strike="noStrike" cap="none">
                        <a:solidFill>
                          <a:srgbClr val="000000"/>
                        </a:solidFill>
                        <a:latin typeface="Arial"/>
                        <a:ea typeface="Arial"/>
                        <a:cs typeface="Arial"/>
                        <a:sym typeface="Arial"/>
                      </a:endParaRPr>
                    </a:p>
                  </a:txBody>
                  <a:tcPr marL="4225" marR="4225" marT="4225" marB="0" anchor="ctr"/>
                </a:tc>
                <a:tc>
                  <a:txBody>
                    <a:bodyPr/>
                    <a:lstStyle/>
                    <a:p>
                      <a:pPr marL="0" marR="0" lvl="0" indent="0" algn="r" rtl="0">
                        <a:spcBef>
                          <a:spcPts val="0"/>
                        </a:spcBef>
                        <a:spcAft>
                          <a:spcPts val="0"/>
                        </a:spcAft>
                        <a:buNone/>
                      </a:pPr>
                      <a:r>
                        <a:rPr lang="en-US" sz="1200" u="none" strike="noStrike" cap="none">
                          <a:latin typeface="Arial"/>
                          <a:ea typeface="Arial"/>
                          <a:cs typeface="Arial"/>
                          <a:sym typeface="Arial"/>
                        </a:rPr>
                        <a:t>　</a:t>
                      </a:r>
                      <a:endParaRPr sz="1200" b="0" i="0" u="none" strike="noStrike" cap="none">
                        <a:solidFill>
                          <a:srgbClr val="000000"/>
                        </a:solidFill>
                        <a:latin typeface="Arial"/>
                        <a:ea typeface="Arial"/>
                        <a:cs typeface="Arial"/>
                        <a:sym typeface="Arial"/>
                      </a:endParaRPr>
                    </a:p>
                  </a:txBody>
                  <a:tcPr marL="4225" marR="4225" marT="4225" marB="0" anchor="ctr"/>
                </a:tc>
                <a:tc>
                  <a:txBody>
                    <a:bodyPr/>
                    <a:lstStyle/>
                    <a:p>
                      <a:pPr marL="0" marR="0" lvl="0" indent="0" algn="r" rtl="0">
                        <a:spcBef>
                          <a:spcPts val="0"/>
                        </a:spcBef>
                        <a:spcAft>
                          <a:spcPts val="0"/>
                        </a:spcAft>
                        <a:buNone/>
                      </a:pPr>
                      <a:r>
                        <a:rPr lang="en-US" sz="1200" u="none" strike="noStrike" cap="none">
                          <a:latin typeface="Arial"/>
                          <a:ea typeface="Arial"/>
                          <a:cs typeface="Arial"/>
                          <a:sym typeface="Arial"/>
                        </a:rPr>
                        <a:t>　</a:t>
                      </a:r>
                      <a:endParaRPr sz="1200" b="0" i="0" u="none" strike="noStrike" cap="none">
                        <a:solidFill>
                          <a:srgbClr val="000000"/>
                        </a:solidFill>
                        <a:latin typeface="Arial"/>
                        <a:ea typeface="Arial"/>
                        <a:cs typeface="Arial"/>
                        <a:sym typeface="Arial"/>
                      </a:endParaRPr>
                    </a:p>
                  </a:txBody>
                  <a:tcPr marL="4225" marR="4225" marT="4225" marB="0" anchor="ctr"/>
                </a:tc>
                <a:tc>
                  <a:txBody>
                    <a:bodyPr/>
                    <a:lstStyle/>
                    <a:p>
                      <a:pPr marL="0" marR="0" lvl="0" indent="0" algn="l" rtl="0">
                        <a:spcBef>
                          <a:spcPts val="0"/>
                        </a:spcBef>
                        <a:spcAft>
                          <a:spcPts val="0"/>
                        </a:spcAft>
                        <a:buNone/>
                      </a:pPr>
                      <a:r>
                        <a:rPr lang="en-US" sz="1200" u="none" strike="noStrike" cap="none">
                          <a:latin typeface="Arial"/>
                          <a:ea typeface="Arial"/>
                          <a:cs typeface="Arial"/>
                          <a:sym typeface="Arial"/>
                        </a:rPr>
                        <a:t>　</a:t>
                      </a:r>
                      <a:endParaRPr sz="1200" b="0" i="0" u="none" strike="noStrike" cap="none">
                        <a:solidFill>
                          <a:srgbClr val="000000"/>
                        </a:solidFill>
                        <a:latin typeface="Arial"/>
                        <a:ea typeface="Arial"/>
                        <a:cs typeface="Arial"/>
                        <a:sym typeface="Arial"/>
                      </a:endParaRPr>
                    </a:p>
                  </a:txBody>
                  <a:tcPr marL="4225" marR="4225" marT="4225" marB="0" anchor="ctr"/>
                </a:tc>
                <a:tc>
                  <a:txBody>
                    <a:bodyPr/>
                    <a:lstStyle/>
                    <a:p>
                      <a:pPr marL="0" marR="0" lvl="0" indent="0" algn="l" rtl="0">
                        <a:spcBef>
                          <a:spcPts val="0"/>
                        </a:spcBef>
                        <a:spcAft>
                          <a:spcPts val="0"/>
                        </a:spcAft>
                        <a:buNone/>
                      </a:pPr>
                      <a:r>
                        <a:rPr lang="en-US" sz="1200" u="none" strike="noStrike" cap="none">
                          <a:latin typeface="Arial"/>
                          <a:ea typeface="Arial"/>
                          <a:cs typeface="Arial"/>
                          <a:sym typeface="Arial"/>
                        </a:rPr>
                        <a:t>　</a:t>
                      </a:r>
                      <a:endParaRPr sz="1200" b="0" i="0" u="none" strike="noStrike" cap="none">
                        <a:solidFill>
                          <a:srgbClr val="000000"/>
                        </a:solidFill>
                        <a:latin typeface="Arial"/>
                        <a:ea typeface="Arial"/>
                        <a:cs typeface="Arial"/>
                        <a:sym typeface="Arial"/>
                      </a:endParaRPr>
                    </a:p>
                  </a:txBody>
                  <a:tcPr marL="4225" marR="4225" marT="4225" marB="0" anchor="ctr"/>
                </a:tc>
                <a:tc>
                  <a:txBody>
                    <a:bodyPr/>
                    <a:lstStyle/>
                    <a:p>
                      <a:pPr marL="0" marR="0" lvl="0" indent="0" algn="l" rtl="0">
                        <a:spcBef>
                          <a:spcPts val="0"/>
                        </a:spcBef>
                        <a:spcAft>
                          <a:spcPts val="0"/>
                        </a:spcAft>
                        <a:buNone/>
                      </a:pPr>
                      <a:r>
                        <a:rPr lang="en-US" sz="1200" u="none" strike="noStrike" cap="none">
                          <a:latin typeface="Arial"/>
                          <a:ea typeface="Arial"/>
                          <a:cs typeface="Arial"/>
                          <a:sym typeface="Arial"/>
                        </a:rPr>
                        <a:t>　</a:t>
                      </a:r>
                      <a:endParaRPr sz="1200" b="0" i="0" u="none" strike="noStrike" cap="none">
                        <a:solidFill>
                          <a:srgbClr val="000000"/>
                        </a:solidFill>
                        <a:latin typeface="Arial"/>
                        <a:ea typeface="Arial"/>
                        <a:cs typeface="Arial"/>
                        <a:sym typeface="Arial"/>
                      </a:endParaRPr>
                    </a:p>
                  </a:txBody>
                  <a:tcPr marL="4225" marR="4225" marT="4225" marB="0" anchor="ctr"/>
                </a:tc>
                <a:tc>
                  <a:txBody>
                    <a:bodyPr/>
                    <a:lstStyle/>
                    <a:p>
                      <a:pPr marL="0" marR="0" lvl="0" indent="0" algn="l" rtl="0">
                        <a:spcBef>
                          <a:spcPts val="0"/>
                        </a:spcBef>
                        <a:spcAft>
                          <a:spcPts val="0"/>
                        </a:spcAft>
                        <a:buNone/>
                      </a:pPr>
                      <a:r>
                        <a:rPr lang="en-US" sz="1200" u="none" strike="noStrike" cap="none">
                          <a:latin typeface="Arial"/>
                          <a:ea typeface="Arial"/>
                          <a:cs typeface="Arial"/>
                          <a:sym typeface="Arial"/>
                        </a:rPr>
                        <a:t>　</a:t>
                      </a:r>
                      <a:endParaRPr sz="1200" b="0" i="0" u="none" strike="noStrike" cap="none">
                        <a:solidFill>
                          <a:srgbClr val="000000"/>
                        </a:solidFill>
                        <a:latin typeface="Arial"/>
                        <a:ea typeface="Arial"/>
                        <a:cs typeface="Arial"/>
                        <a:sym typeface="Arial"/>
                      </a:endParaRPr>
                    </a:p>
                  </a:txBody>
                  <a:tcPr marL="4225" marR="4225" marT="4225" marB="0" anchor="ctr"/>
                </a:tc>
              </a:tr>
              <a:tr h="281725">
                <a:tc>
                  <a:txBody>
                    <a:bodyPr/>
                    <a:lstStyle/>
                    <a:p>
                      <a:pPr marL="0" marR="0" lvl="0" indent="0" algn="l" rtl="0">
                        <a:spcBef>
                          <a:spcPts val="0"/>
                        </a:spcBef>
                        <a:spcAft>
                          <a:spcPts val="0"/>
                        </a:spcAft>
                        <a:buNone/>
                      </a:pPr>
                      <a:r>
                        <a:rPr lang="en-US" sz="1600" b="1" i="0" u="none" strike="noStrike" cap="none">
                          <a:solidFill>
                            <a:schemeClr val="dk1"/>
                          </a:solidFill>
                          <a:latin typeface="Arial"/>
                          <a:ea typeface="Arial"/>
                          <a:cs typeface="Arial"/>
                          <a:sym typeface="Arial"/>
                        </a:rPr>
                        <a:t>Key Indices</a:t>
                      </a:r>
                      <a:endParaRPr sz="1600" b="1" i="0" u="none" strike="noStrike" cap="none">
                        <a:solidFill>
                          <a:srgbClr val="000000"/>
                        </a:solidFill>
                        <a:latin typeface="Arial"/>
                        <a:ea typeface="Arial"/>
                        <a:cs typeface="Arial"/>
                        <a:sym typeface="Arial"/>
                      </a:endParaRPr>
                    </a:p>
                  </a:txBody>
                  <a:tcPr marL="4225" marR="4225" marT="4225" marB="0" anchor="ctr"/>
                </a:tc>
                <a:tc>
                  <a:txBody>
                    <a:bodyPr/>
                    <a:lstStyle/>
                    <a:p>
                      <a:pPr marL="0" marR="0" lvl="0" indent="0" algn="r" rtl="0">
                        <a:spcBef>
                          <a:spcPts val="0"/>
                        </a:spcBef>
                        <a:spcAft>
                          <a:spcPts val="0"/>
                        </a:spcAft>
                        <a:buNone/>
                      </a:pPr>
                      <a:r>
                        <a:rPr lang="en-US" sz="1200" u="none" strike="noStrike" cap="none">
                          <a:latin typeface="Arial"/>
                          <a:ea typeface="Arial"/>
                          <a:cs typeface="Arial"/>
                          <a:sym typeface="Arial"/>
                        </a:rPr>
                        <a:t>　</a:t>
                      </a:r>
                      <a:endParaRPr sz="1200" b="0" i="0" u="none" strike="noStrike" cap="none">
                        <a:solidFill>
                          <a:srgbClr val="000000"/>
                        </a:solidFill>
                        <a:latin typeface="Arial"/>
                        <a:ea typeface="Arial"/>
                        <a:cs typeface="Arial"/>
                        <a:sym typeface="Arial"/>
                      </a:endParaRPr>
                    </a:p>
                  </a:txBody>
                  <a:tcPr marL="4225" marR="4225" marT="4225" marB="0" anchor="ctr"/>
                </a:tc>
                <a:tc>
                  <a:txBody>
                    <a:bodyPr/>
                    <a:lstStyle/>
                    <a:p>
                      <a:pPr marL="0" marR="0" lvl="0" indent="0" algn="r" rtl="0">
                        <a:spcBef>
                          <a:spcPts val="0"/>
                        </a:spcBef>
                        <a:spcAft>
                          <a:spcPts val="0"/>
                        </a:spcAft>
                        <a:buNone/>
                      </a:pPr>
                      <a:r>
                        <a:rPr lang="en-US" sz="1200" u="none" strike="noStrike" cap="none">
                          <a:latin typeface="Arial"/>
                          <a:ea typeface="Arial"/>
                          <a:cs typeface="Arial"/>
                          <a:sym typeface="Arial"/>
                        </a:rPr>
                        <a:t>　</a:t>
                      </a:r>
                      <a:endParaRPr sz="1200" b="0" i="0" u="none" strike="noStrike" cap="none">
                        <a:solidFill>
                          <a:srgbClr val="000000"/>
                        </a:solidFill>
                        <a:latin typeface="Arial"/>
                        <a:ea typeface="Arial"/>
                        <a:cs typeface="Arial"/>
                        <a:sym typeface="Arial"/>
                      </a:endParaRPr>
                    </a:p>
                  </a:txBody>
                  <a:tcPr marL="4225" marR="4225" marT="4225" marB="0" anchor="ctr"/>
                </a:tc>
                <a:tc>
                  <a:txBody>
                    <a:bodyPr/>
                    <a:lstStyle/>
                    <a:p>
                      <a:pPr marL="0" marR="0" lvl="0" indent="0" algn="l" rtl="0">
                        <a:spcBef>
                          <a:spcPts val="0"/>
                        </a:spcBef>
                        <a:spcAft>
                          <a:spcPts val="0"/>
                        </a:spcAft>
                        <a:buNone/>
                      </a:pPr>
                      <a:r>
                        <a:rPr lang="en-US" sz="1200" u="none" strike="noStrike" cap="none">
                          <a:latin typeface="Arial"/>
                          <a:ea typeface="Arial"/>
                          <a:cs typeface="Arial"/>
                          <a:sym typeface="Arial"/>
                        </a:rPr>
                        <a:t>　</a:t>
                      </a:r>
                      <a:endParaRPr sz="1200" b="0" i="0" u="none" strike="noStrike" cap="none">
                        <a:solidFill>
                          <a:srgbClr val="000000"/>
                        </a:solidFill>
                        <a:latin typeface="Arial"/>
                        <a:ea typeface="Arial"/>
                        <a:cs typeface="Arial"/>
                        <a:sym typeface="Arial"/>
                      </a:endParaRPr>
                    </a:p>
                  </a:txBody>
                  <a:tcPr marL="4225" marR="4225" marT="4225" marB="0" anchor="ctr"/>
                </a:tc>
                <a:tc>
                  <a:txBody>
                    <a:bodyPr/>
                    <a:lstStyle/>
                    <a:p>
                      <a:pPr marL="0" marR="0" lvl="0" indent="0" algn="l" rtl="0">
                        <a:spcBef>
                          <a:spcPts val="0"/>
                        </a:spcBef>
                        <a:spcAft>
                          <a:spcPts val="0"/>
                        </a:spcAft>
                        <a:buNone/>
                      </a:pPr>
                      <a:r>
                        <a:rPr lang="en-US" sz="1200" u="none" strike="noStrike" cap="none">
                          <a:latin typeface="Arial"/>
                          <a:ea typeface="Arial"/>
                          <a:cs typeface="Arial"/>
                          <a:sym typeface="Arial"/>
                        </a:rPr>
                        <a:t>　</a:t>
                      </a:r>
                      <a:endParaRPr sz="1200" b="0" i="0" u="none" strike="noStrike" cap="none">
                        <a:solidFill>
                          <a:srgbClr val="000000"/>
                        </a:solidFill>
                        <a:latin typeface="Arial"/>
                        <a:ea typeface="Arial"/>
                        <a:cs typeface="Arial"/>
                        <a:sym typeface="Arial"/>
                      </a:endParaRPr>
                    </a:p>
                  </a:txBody>
                  <a:tcPr marL="4225" marR="4225" marT="4225" marB="0" anchor="ctr"/>
                </a:tc>
                <a:tc>
                  <a:txBody>
                    <a:bodyPr/>
                    <a:lstStyle/>
                    <a:p>
                      <a:pPr marL="0" marR="0" lvl="0" indent="0" algn="l" rtl="0">
                        <a:spcBef>
                          <a:spcPts val="0"/>
                        </a:spcBef>
                        <a:spcAft>
                          <a:spcPts val="0"/>
                        </a:spcAft>
                        <a:buNone/>
                      </a:pPr>
                      <a:r>
                        <a:rPr lang="en-US" sz="1200" u="none" strike="noStrike" cap="none">
                          <a:latin typeface="Arial"/>
                          <a:ea typeface="Arial"/>
                          <a:cs typeface="Arial"/>
                          <a:sym typeface="Arial"/>
                        </a:rPr>
                        <a:t>　</a:t>
                      </a:r>
                      <a:endParaRPr sz="1200" b="0" i="0" u="none" strike="noStrike" cap="none">
                        <a:solidFill>
                          <a:srgbClr val="000000"/>
                        </a:solidFill>
                        <a:latin typeface="Arial"/>
                        <a:ea typeface="Arial"/>
                        <a:cs typeface="Arial"/>
                        <a:sym typeface="Arial"/>
                      </a:endParaRPr>
                    </a:p>
                  </a:txBody>
                  <a:tcPr marL="4225" marR="4225" marT="4225" marB="0" anchor="ctr"/>
                </a:tc>
                <a:tc>
                  <a:txBody>
                    <a:bodyPr/>
                    <a:lstStyle/>
                    <a:p>
                      <a:pPr marL="0" marR="0" lvl="0" indent="0" algn="l" rtl="0">
                        <a:spcBef>
                          <a:spcPts val="0"/>
                        </a:spcBef>
                        <a:spcAft>
                          <a:spcPts val="0"/>
                        </a:spcAft>
                        <a:buNone/>
                      </a:pPr>
                      <a:r>
                        <a:rPr lang="en-US" sz="1200" u="none" strike="noStrike" cap="none">
                          <a:latin typeface="Arial"/>
                          <a:ea typeface="Arial"/>
                          <a:cs typeface="Arial"/>
                          <a:sym typeface="Arial"/>
                        </a:rPr>
                        <a:t>　</a:t>
                      </a:r>
                      <a:endParaRPr sz="1200" b="0" i="0" u="none" strike="noStrike" cap="none">
                        <a:solidFill>
                          <a:srgbClr val="000000"/>
                        </a:solidFill>
                        <a:latin typeface="Arial"/>
                        <a:ea typeface="Arial"/>
                        <a:cs typeface="Arial"/>
                        <a:sym typeface="Arial"/>
                      </a:endParaRPr>
                    </a:p>
                  </a:txBody>
                  <a:tcPr marL="4225" marR="4225" marT="4225" marB="0" anchor="ctr"/>
                </a:tc>
              </a:tr>
              <a:tr h="281725">
                <a:tc>
                  <a:txBody>
                    <a:bodyPr/>
                    <a:lstStyle/>
                    <a:p>
                      <a:pPr marL="0" marR="0" lvl="0" indent="0" algn="l" rtl="0">
                        <a:spcBef>
                          <a:spcPts val="0"/>
                        </a:spcBef>
                        <a:spcAft>
                          <a:spcPts val="0"/>
                        </a:spcAft>
                        <a:buNone/>
                      </a:pPr>
                      <a:r>
                        <a:rPr lang="en-US" sz="1400" u="none" strike="noStrike" cap="none">
                          <a:latin typeface="Arial"/>
                          <a:ea typeface="Arial"/>
                          <a:cs typeface="Arial"/>
                          <a:sym typeface="Arial"/>
                        </a:rPr>
                        <a:t>    A/R Turnover Days</a:t>
                      </a:r>
                      <a:endParaRPr sz="1400" b="1" i="0" u="none" strike="noStrike" cap="none">
                        <a:solidFill>
                          <a:srgbClr val="000000"/>
                        </a:solidFill>
                        <a:latin typeface="Arial"/>
                        <a:ea typeface="Arial"/>
                        <a:cs typeface="Arial"/>
                        <a:sym typeface="Arial"/>
                      </a:endParaRPr>
                    </a:p>
                  </a:txBody>
                  <a:tcPr marL="4225" marR="4225" marT="4225" marB="0" anchor="ctr"/>
                </a:tc>
                <a:tc>
                  <a:txBody>
                    <a:bodyPr/>
                    <a:lstStyle/>
                    <a:p>
                      <a:pPr marL="0" marR="0" lvl="0" indent="0" algn="r" rtl="0">
                        <a:spcBef>
                          <a:spcPts val="0"/>
                        </a:spcBef>
                        <a:spcAft>
                          <a:spcPts val="0"/>
                        </a:spcAft>
                        <a:buNone/>
                      </a:pPr>
                      <a:r>
                        <a:rPr lang="en-US" sz="1200" u="none" strike="noStrike" cap="none">
                          <a:latin typeface="Arial"/>
                          <a:ea typeface="Arial"/>
                          <a:cs typeface="Arial"/>
                          <a:sym typeface="Arial"/>
                        </a:rPr>
                        <a:t>            73.77 </a:t>
                      </a:r>
                      <a:endParaRPr sz="1200" b="1" i="0" u="none" strike="noStrike" cap="none">
                        <a:solidFill>
                          <a:srgbClr val="000000"/>
                        </a:solidFill>
                        <a:latin typeface="Arial"/>
                        <a:ea typeface="Arial"/>
                        <a:cs typeface="Arial"/>
                        <a:sym typeface="Arial"/>
                      </a:endParaRPr>
                    </a:p>
                  </a:txBody>
                  <a:tcPr marL="4225" marR="4225" marT="4225" marB="0" anchor="ctr"/>
                </a:tc>
                <a:tc>
                  <a:txBody>
                    <a:bodyPr/>
                    <a:lstStyle/>
                    <a:p>
                      <a:pPr marL="0" marR="0" lvl="0" indent="0" algn="r" rtl="0">
                        <a:spcBef>
                          <a:spcPts val="0"/>
                        </a:spcBef>
                        <a:spcAft>
                          <a:spcPts val="0"/>
                        </a:spcAft>
                        <a:buNone/>
                      </a:pPr>
                      <a:r>
                        <a:rPr lang="en-US" sz="1200" u="none" strike="noStrike" cap="none">
                          <a:latin typeface="Arial"/>
                          <a:ea typeface="Arial"/>
                          <a:cs typeface="Arial"/>
                          <a:sym typeface="Arial"/>
                        </a:rPr>
                        <a:t>　</a:t>
                      </a:r>
                      <a:endParaRPr sz="1200" b="1" i="0" u="none" strike="noStrike" cap="none">
                        <a:solidFill>
                          <a:srgbClr val="000000"/>
                        </a:solidFill>
                        <a:latin typeface="Arial"/>
                        <a:ea typeface="Arial"/>
                        <a:cs typeface="Arial"/>
                        <a:sym typeface="Arial"/>
                      </a:endParaRPr>
                    </a:p>
                  </a:txBody>
                  <a:tcPr marL="4225" marR="4225" marT="4225" marB="0" anchor="ctr"/>
                </a:tc>
                <a:tc>
                  <a:txBody>
                    <a:bodyPr/>
                    <a:lstStyle/>
                    <a:p>
                      <a:pPr marL="0" marR="0" lvl="0" indent="0" algn="l" rtl="0">
                        <a:spcBef>
                          <a:spcPts val="0"/>
                        </a:spcBef>
                        <a:spcAft>
                          <a:spcPts val="0"/>
                        </a:spcAft>
                        <a:buNone/>
                      </a:pPr>
                      <a:r>
                        <a:rPr lang="en-US" sz="1200" u="none" strike="noStrike" cap="none">
                          <a:latin typeface="Arial"/>
                          <a:ea typeface="Arial"/>
                          <a:cs typeface="Arial"/>
                          <a:sym typeface="Arial"/>
                        </a:rPr>
                        <a:t>            63.38 </a:t>
                      </a:r>
                      <a:endParaRPr sz="1200" b="1" i="0" u="none" strike="noStrike" cap="none">
                        <a:solidFill>
                          <a:srgbClr val="000000"/>
                        </a:solidFill>
                        <a:latin typeface="Arial"/>
                        <a:ea typeface="Arial"/>
                        <a:cs typeface="Arial"/>
                        <a:sym typeface="Arial"/>
                      </a:endParaRPr>
                    </a:p>
                  </a:txBody>
                  <a:tcPr marL="4225" marR="4225" marT="4225" marB="0" anchor="ctr"/>
                </a:tc>
                <a:tc>
                  <a:txBody>
                    <a:bodyPr/>
                    <a:lstStyle/>
                    <a:p>
                      <a:pPr marL="0" marR="0" lvl="0" indent="0" algn="l" rtl="0">
                        <a:spcBef>
                          <a:spcPts val="0"/>
                        </a:spcBef>
                        <a:spcAft>
                          <a:spcPts val="0"/>
                        </a:spcAft>
                        <a:buNone/>
                      </a:pPr>
                      <a:r>
                        <a:rPr lang="en-US" sz="1200" u="none" strike="noStrike" cap="none">
                          <a:latin typeface="Arial"/>
                          <a:ea typeface="Arial"/>
                          <a:cs typeface="Arial"/>
                          <a:sym typeface="Arial"/>
                        </a:rPr>
                        <a:t>　</a:t>
                      </a:r>
                      <a:endParaRPr sz="1200" b="1" i="0" u="none" strike="noStrike" cap="none">
                        <a:solidFill>
                          <a:srgbClr val="000000"/>
                        </a:solidFill>
                        <a:latin typeface="Arial"/>
                        <a:ea typeface="Arial"/>
                        <a:cs typeface="Arial"/>
                        <a:sym typeface="Arial"/>
                      </a:endParaRPr>
                    </a:p>
                  </a:txBody>
                  <a:tcPr marL="4225" marR="4225" marT="4225" marB="0" anchor="ctr"/>
                </a:tc>
                <a:tc>
                  <a:txBody>
                    <a:bodyPr/>
                    <a:lstStyle/>
                    <a:p>
                      <a:pPr marL="0" marR="0" lvl="0" indent="0" algn="l" rtl="0">
                        <a:spcBef>
                          <a:spcPts val="0"/>
                        </a:spcBef>
                        <a:spcAft>
                          <a:spcPts val="0"/>
                        </a:spcAft>
                        <a:buNone/>
                      </a:pPr>
                      <a:r>
                        <a:rPr lang="en-US" sz="1200" u="none" strike="noStrike" cap="none">
                          <a:latin typeface="Arial"/>
                          <a:ea typeface="Arial"/>
                          <a:cs typeface="Arial"/>
                          <a:sym typeface="Arial"/>
                        </a:rPr>
                        <a:t>            83.33 </a:t>
                      </a:r>
                      <a:endParaRPr sz="1200" b="1" i="0" u="none" strike="noStrike" cap="none">
                        <a:solidFill>
                          <a:srgbClr val="000000"/>
                        </a:solidFill>
                        <a:latin typeface="Arial"/>
                        <a:ea typeface="Arial"/>
                        <a:cs typeface="Arial"/>
                        <a:sym typeface="Arial"/>
                      </a:endParaRPr>
                    </a:p>
                  </a:txBody>
                  <a:tcPr marL="4225" marR="4225" marT="4225" marB="0" anchor="ctr"/>
                </a:tc>
                <a:tc>
                  <a:txBody>
                    <a:bodyPr/>
                    <a:lstStyle/>
                    <a:p>
                      <a:pPr marL="0" marR="0" lvl="0" indent="0" algn="l" rtl="0">
                        <a:spcBef>
                          <a:spcPts val="0"/>
                        </a:spcBef>
                        <a:spcAft>
                          <a:spcPts val="0"/>
                        </a:spcAft>
                        <a:buNone/>
                      </a:pPr>
                      <a:r>
                        <a:rPr lang="en-US" sz="1200" u="none" strike="noStrike" cap="none">
                          <a:latin typeface="Arial"/>
                          <a:ea typeface="Arial"/>
                          <a:cs typeface="Arial"/>
                          <a:sym typeface="Arial"/>
                        </a:rPr>
                        <a:t>　</a:t>
                      </a:r>
                      <a:endParaRPr sz="1200" b="0" i="0" u="none" strike="noStrike" cap="none">
                        <a:solidFill>
                          <a:srgbClr val="000000"/>
                        </a:solidFill>
                        <a:latin typeface="Arial"/>
                        <a:ea typeface="Arial"/>
                        <a:cs typeface="Arial"/>
                        <a:sym typeface="Arial"/>
                      </a:endParaRPr>
                    </a:p>
                  </a:txBody>
                  <a:tcPr marL="4225" marR="4225" marT="4225" marB="0" anchor="ctr"/>
                </a:tc>
              </a:tr>
              <a:tr h="281725">
                <a:tc>
                  <a:txBody>
                    <a:bodyPr/>
                    <a:lstStyle/>
                    <a:p>
                      <a:pPr marL="0" marR="0" lvl="0" indent="0" algn="l" rtl="0">
                        <a:spcBef>
                          <a:spcPts val="0"/>
                        </a:spcBef>
                        <a:spcAft>
                          <a:spcPts val="0"/>
                        </a:spcAft>
                        <a:buNone/>
                      </a:pPr>
                      <a:r>
                        <a:rPr lang="en-US" sz="1400" u="none" strike="noStrike" cap="none">
                          <a:latin typeface="Arial"/>
                          <a:ea typeface="Arial"/>
                          <a:cs typeface="Arial"/>
                          <a:sym typeface="Arial"/>
                        </a:rPr>
                        <a:t>    Inventory Turnover Days</a:t>
                      </a:r>
                      <a:endParaRPr/>
                    </a:p>
                  </a:txBody>
                  <a:tcPr marL="4225" marR="4225" marT="4225" marB="0" anchor="ctr"/>
                </a:tc>
                <a:tc>
                  <a:txBody>
                    <a:bodyPr/>
                    <a:lstStyle/>
                    <a:p>
                      <a:pPr marL="0" marR="0" lvl="0" indent="0" algn="r" rtl="0">
                        <a:spcBef>
                          <a:spcPts val="0"/>
                        </a:spcBef>
                        <a:spcAft>
                          <a:spcPts val="0"/>
                        </a:spcAft>
                        <a:buNone/>
                      </a:pPr>
                      <a:r>
                        <a:rPr lang="en-US" sz="1200" u="none" strike="noStrike" cap="none">
                          <a:latin typeface="Arial"/>
                          <a:ea typeface="Arial"/>
                          <a:cs typeface="Arial"/>
                          <a:sym typeface="Arial"/>
                        </a:rPr>
                        <a:t>            98.90 </a:t>
                      </a:r>
                      <a:endParaRPr sz="1200" b="1" i="0" u="none" strike="noStrike" cap="none">
                        <a:solidFill>
                          <a:srgbClr val="000000"/>
                        </a:solidFill>
                        <a:latin typeface="Arial"/>
                        <a:ea typeface="Arial"/>
                        <a:cs typeface="Arial"/>
                        <a:sym typeface="Arial"/>
                      </a:endParaRPr>
                    </a:p>
                  </a:txBody>
                  <a:tcPr marL="4225" marR="4225" marT="4225" marB="0" anchor="ctr"/>
                </a:tc>
                <a:tc>
                  <a:txBody>
                    <a:bodyPr/>
                    <a:lstStyle/>
                    <a:p>
                      <a:pPr marL="0" marR="0" lvl="0" indent="0" algn="r" rtl="0">
                        <a:spcBef>
                          <a:spcPts val="0"/>
                        </a:spcBef>
                        <a:spcAft>
                          <a:spcPts val="0"/>
                        </a:spcAft>
                        <a:buNone/>
                      </a:pPr>
                      <a:r>
                        <a:rPr lang="en-US" sz="1200" u="none" strike="noStrike" cap="none">
                          <a:latin typeface="Arial"/>
                          <a:ea typeface="Arial"/>
                          <a:cs typeface="Arial"/>
                          <a:sym typeface="Arial"/>
                        </a:rPr>
                        <a:t>　</a:t>
                      </a:r>
                      <a:endParaRPr sz="1200" b="1" i="0" u="none" strike="noStrike" cap="none">
                        <a:solidFill>
                          <a:srgbClr val="000000"/>
                        </a:solidFill>
                        <a:latin typeface="Arial"/>
                        <a:ea typeface="Arial"/>
                        <a:cs typeface="Arial"/>
                        <a:sym typeface="Arial"/>
                      </a:endParaRPr>
                    </a:p>
                  </a:txBody>
                  <a:tcPr marL="4225" marR="4225" marT="4225" marB="0" anchor="ctr"/>
                </a:tc>
                <a:tc>
                  <a:txBody>
                    <a:bodyPr/>
                    <a:lstStyle/>
                    <a:p>
                      <a:pPr marL="0" marR="0" lvl="0" indent="0" algn="l" rtl="0">
                        <a:spcBef>
                          <a:spcPts val="0"/>
                        </a:spcBef>
                        <a:spcAft>
                          <a:spcPts val="0"/>
                        </a:spcAft>
                        <a:buNone/>
                      </a:pPr>
                      <a:r>
                        <a:rPr lang="en-US" sz="1200" u="none" strike="noStrike" cap="none">
                          <a:latin typeface="Arial"/>
                          <a:ea typeface="Arial"/>
                          <a:cs typeface="Arial"/>
                          <a:sym typeface="Arial"/>
                        </a:rPr>
                        <a:t>            91.84 </a:t>
                      </a:r>
                      <a:endParaRPr sz="1200" b="1" i="0" u="none" strike="noStrike" cap="none">
                        <a:solidFill>
                          <a:srgbClr val="000000"/>
                        </a:solidFill>
                        <a:latin typeface="Arial"/>
                        <a:ea typeface="Arial"/>
                        <a:cs typeface="Arial"/>
                        <a:sym typeface="Arial"/>
                      </a:endParaRPr>
                    </a:p>
                  </a:txBody>
                  <a:tcPr marL="4225" marR="4225" marT="4225" marB="0" anchor="ctr"/>
                </a:tc>
                <a:tc>
                  <a:txBody>
                    <a:bodyPr/>
                    <a:lstStyle/>
                    <a:p>
                      <a:pPr marL="0" marR="0" lvl="0" indent="0" algn="l" rtl="0">
                        <a:spcBef>
                          <a:spcPts val="0"/>
                        </a:spcBef>
                        <a:spcAft>
                          <a:spcPts val="0"/>
                        </a:spcAft>
                        <a:buNone/>
                      </a:pPr>
                      <a:r>
                        <a:rPr lang="en-US" sz="1200" u="none" strike="noStrike" cap="none">
                          <a:latin typeface="Arial"/>
                          <a:ea typeface="Arial"/>
                          <a:cs typeface="Arial"/>
                          <a:sym typeface="Arial"/>
                        </a:rPr>
                        <a:t>　</a:t>
                      </a:r>
                      <a:endParaRPr sz="1200" b="1" i="0" u="none" strike="noStrike" cap="none">
                        <a:solidFill>
                          <a:srgbClr val="000000"/>
                        </a:solidFill>
                        <a:latin typeface="Arial"/>
                        <a:ea typeface="Arial"/>
                        <a:cs typeface="Arial"/>
                        <a:sym typeface="Arial"/>
                      </a:endParaRPr>
                    </a:p>
                  </a:txBody>
                  <a:tcPr marL="4225" marR="4225" marT="4225" marB="0" anchor="ctr"/>
                </a:tc>
                <a:tc>
                  <a:txBody>
                    <a:bodyPr/>
                    <a:lstStyle/>
                    <a:p>
                      <a:pPr marL="0" marR="0" lvl="0" indent="0" algn="l" rtl="0">
                        <a:spcBef>
                          <a:spcPts val="0"/>
                        </a:spcBef>
                        <a:spcAft>
                          <a:spcPts val="0"/>
                        </a:spcAft>
                        <a:buNone/>
                      </a:pPr>
                      <a:r>
                        <a:rPr lang="en-US" sz="1200" u="none" strike="noStrike" cap="none">
                          <a:latin typeface="Arial"/>
                          <a:ea typeface="Arial"/>
                          <a:cs typeface="Arial"/>
                          <a:sym typeface="Arial"/>
                        </a:rPr>
                        <a:t>          209.30 </a:t>
                      </a:r>
                      <a:endParaRPr sz="1200" b="1" i="0" u="none" strike="noStrike" cap="none">
                        <a:solidFill>
                          <a:srgbClr val="000000"/>
                        </a:solidFill>
                        <a:latin typeface="Arial"/>
                        <a:ea typeface="Arial"/>
                        <a:cs typeface="Arial"/>
                        <a:sym typeface="Arial"/>
                      </a:endParaRPr>
                    </a:p>
                  </a:txBody>
                  <a:tcPr marL="4225" marR="4225" marT="4225" marB="0" anchor="ctr"/>
                </a:tc>
                <a:tc>
                  <a:txBody>
                    <a:bodyPr/>
                    <a:lstStyle/>
                    <a:p>
                      <a:pPr marL="0" marR="0" lvl="0" indent="0" algn="l" rtl="0">
                        <a:spcBef>
                          <a:spcPts val="0"/>
                        </a:spcBef>
                        <a:spcAft>
                          <a:spcPts val="0"/>
                        </a:spcAft>
                        <a:buNone/>
                      </a:pPr>
                      <a:r>
                        <a:rPr lang="en-US" sz="1200" u="none" strike="noStrike" cap="none">
                          <a:latin typeface="Arial"/>
                          <a:ea typeface="Arial"/>
                          <a:cs typeface="Arial"/>
                          <a:sym typeface="Arial"/>
                        </a:rPr>
                        <a:t>　</a:t>
                      </a:r>
                      <a:endParaRPr sz="1200" b="0" i="0" u="none" strike="noStrike" cap="none">
                        <a:solidFill>
                          <a:srgbClr val="000000"/>
                        </a:solidFill>
                        <a:latin typeface="Arial"/>
                        <a:ea typeface="Arial"/>
                        <a:cs typeface="Arial"/>
                        <a:sym typeface="Arial"/>
                      </a:endParaRPr>
                    </a:p>
                  </a:txBody>
                  <a:tcPr marL="4225" marR="4225" marT="4225" marB="0" anchor="ctr"/>
                </a:tc>
              </a:tr>
              <a:tr h="281725">
                <a:tc>
                  <a:txBody>
                    <a:bodyPr/>
                    <a:lstStyle/>
                    <a:p>
                      <a:pPr marL="0" marR="0" lvl="0" indent="0" algn="l" rtl="0">
                        <a:spcBef>
                          <a:spcPts val="0"/>
                        </a:spcBef>
                        <a:spcAft>
                          <a:spcPts val="0"/>
                        </a:spcAft>
                        <a:buNone/>
                      </a:pPr>
                      <a:r>
                        <a:rPr lang="en-US" sz="1400" u="none" strike="noStrike" cap="none">
                          <a:latin typeface="Arial"/>
                          <a:ea typeface="Arial"/>
                          <a:cs typeface="Arial"/>
                          <a:sym typeface="Arial"/>
                        </a:rPr>
                        <a:t>    Current Ratio</a:t>
                      </a:r>
                      <a:endParaRPr sz="1400" b="1" i="0" u="none" strike="noStrike" cap="none">
                        <a:solidFill>
                          <a:srgbClr val="000000"/>
                        </a:solidFill>
                        <a:latin typeface="Arial"/>
                        <a:ea typeface="Arial"/>
                        <a:cs typeface="Arial"/>
                        <a:sym typeface="Arial"/>
                      </a:endParaRPr>
                    </a:p>
                  </a:txBody>
                  <a:tcPr marL="4225" marR="4225" marT="4225" marB="0" anchor="ctr"/>
                </a:tc>
                <a:tc>
                  <a:txBody>
                    <a:bodyPr/>
                    <a:lstStyle/>
                    <a:p>
                      <a:pPr marL="0" marR="0" lvl="0" indent="0" algn="r" rtl="0">
                        <a:spcBef>
                          <a:spcPts val="0"/>
                        </a:spcBef>
                        <a:spcAft>
                          <a:spcPts val="0"/>
                        </a:spcAft>
                        <a:buNone/>
                      </a:pPr>
                      <a:r>
                        <a:rPr lang="en-US" sz="1200" u="none" strike="noStrike" cap="none">
                          <a:latin typeface="Arial"/>
                          <a:ea typeface="Arial"/>
                          <a:cs typeface="Arial"/>
                          <a:sym typeface="Arial"/>
                        </a:rPr>
                        <a:t>          178.37 </a:t>
                      </a:r>
                      <a:endParaRPr sz="1200" b="1" i="0" u="none" strike="noStrike" cap="none">
                        <a:solidFill>
                          <a:srgbClr val="000000"/>
                        </a:solidFill>
                        <a:latin typeface="Arial"/>
                        <a:ea typeface="Arial"/>
                        <a:cs typeface="Arial"/>
                        <a:sym typeface="Arial"/>
                      </a:endParaRPr>
                    </a:p>
                  </a:txBody>
                  <a:tcPr marL="4225" marR="4225" marT="4225" marB="0" anchor="ctr"/>
                </a:tc>
                <a:tc>
                  <a:txBody>
                    <a:bodyPr/>
                    <a:lstStyle/>
                    <a:p>
                      <a:pPr marL="0" marR="0" lvl="0" indent="0" algn="r" rtl="0">
                        <a:spcBef>
                          <a:spcPts val="0"/>
                        </a:spcBef>
                        <a:spcAft>
                          <a:spcPts val="0"/>
                        </a:spcAft>
                        <a:buNone/>
                      </a:pPr>
                      <a:r>
                        <a:rPr lang="en-US" sz="1200" u="none" strike="noStrike" cap="none">
                          <a:latin typeface="Arial"/>
                          <a:ea typeface="Arial"/>
                          <a:cs typeface="Arial"/>
                          <a:sym typeface="Arial"/>
                        </a:rPr>
                        <a:t>　</a:t>
                      </a:r>
                      <a:endParaRPr sz="1200" b="1" i="0" u="none" strike="noStrike" cap="none">
                        <a:solidFill>
                          <a:srgbClr val="000000"/>
                        </a:solidFill>
                        <a:latin typeface="Arial"/>
                        <a:ea typeface="Arial"/>
                        <a:cs typeface="Arial"/>
                        <a:sym typeface="Arial"/>
                      </a:endParaRPr>
                    </a:p>
                  </a:txBody>
                  <a:tcPr marL="4225" marR="4225" marT="4225" marB="0" anchor="ctr"/>
                </a:tc>
                <a:tc>
                  <a:txBody>
                    <a:bodyPr/>
                    <a:lstStyle/>
                    <a:p>
                      <a:pPr marL="0" marR="0" lvl="0" indent="0" algn="l" rtl="0">
                        <a:spcBef>
                          <a:spcPts val="0"/>
                        </a:spcBef>
                        <a:spcAft>
                          <a:spcPts val="0"/>
                        </a:spcAft>
                        <a:buNone/>
                      </a:pPr>
                      <a:r>
                        <a:rPr lang="en-US" sz="1200" u="none" strike="noStrike" cap="none">
                          <a:latin typeface="Arial"/>
                          <a:ea typeface="Arial"/>
                          <a:cs typeface="Arial"/>
                          <a:sym typeface="Arial"/>
                        </a:rPr>
                        <a:t>          156.42 </a:t>
                      </a:r>
                      <a:endParaRPr sz="1200" b="1" i="0" u="none" strike="noStrike" cap="none">
                        <a:solidFill>
                          <a:srgbClr val="000000"/>
                        </a:solidFill>
                        <a:latin typeface="Arial"/>
                        <a:ea typeface="Arial"/>
                        <a:cs typeface="Arial"/>
                        <a:sym typeface="Arial"/>
                      </a:endParaRPr>
                    </a:p>
                  </a:txBody>
                  <a:tcPr marL="4225" marR="4225" marT="4225" marB="0" anchor="ctr"/>
                </a:tc>
                <a:tc>
                  <a:txBody>
                    <a:bodyPr/>
                    <a:lstStyle/>
                    <a:p>
                      <a:pPr marL="0" marR="0" lvl="0" indent="0" algn="l" rtl="0">
                        <a:spcBef>
                          <a:spcPts val="0"/>
                        </a:spcBef>
                        <a:spcAft>
                          <a:spcPts val="0"/>
                        </a:spcAft>
                        <a:buNone/>
                      </a:pPr>
                      <a:r>
                        <a:rPr lang="en-US" sz="1200" u="none" strike="noStrike" cap="none">
                          <a:latin typeface="Arial"/>
                          <a:ea typeface="Arial"/>
                          <a:cs typeface="Arial"/>
                          <a:sym typeface="Arial"/>
                        </a:rPr>
                        <a:t>　</a:t>
                      </a:r>
                      <a:endParaRPr sz="1200" b="1" i="0" u="none" strike="noStrike" cap="none">
                        <a:solidFill>
                          <a:srgbClr val="000000"/>
                        </a:solidFill>
                        <a:latin typeface="Arial"/>
                        <a:ea typeface="Arial"/>
                        <a:cs typeface="Arial"/>
                        <a:sym typeface="Arial"/>
                      </a:endParaRPr>
                    </a:p>
                  </a:txBody>
                  <a:tcPr marL="4225" marR="4225" marT="4225" marB="0" anchor="ctr"/>
                </a:tc>
                <a:tc>
                  <a:txBody>
                    <a:bodyPr/>
                    <a:lstStyle/>
                    <a:p>
                      <a:pPr marL="0" marR="0" lvl="0" indent="0" algn="l" rtl="0">
                        <a:spcBef>
                          <a:spcPts val="0"/>
                        </a:spcBef>
                        <a:spcAft>
                          <a:spcPts val="0"/>
                        </a:spcAft>
                        <a:buNone/>
                      </a:pPr>
                      <a:r>
                        <a:rPr lang="en-US" sz="1200" u="none" strike="noStrike" cap="none">
                          <a:latin typeface="Arial"/>
                          <a:ea typeface="Arial"/>
                          <a:cs typeface="Arial"/>
                          <a:sym typeface="Arial"/>
                        </a:rPr>
                        <a:t>          159.12 </a:t>
                      </a:r>
                      <a:endParaRPr sz="1200" b="1" i="0" u="none" strike="noStrike" cap="none">
                        <a:solidFill>
                          <a:srgbClr val="000000"/>
                        </a:solidFill>
                        <a:latin typeface="Arial"/>
                        <a:ea typeface="Arial"/>
                        <a:cs typeface="Arial"/>
                        <a:sym typeface="Arial"/>
                      </a:endParaRPr>
                    </a:p>
                  </a:txBody>
                  <a:tcPr marL="4225" marR="4225" marT="4225" marB="0" anchor="ctr"/>
                </a:tc>
                <a:tc>
                  <a:txBody>
                    <a:bodyPr/>
                    <a:lstStyle/>
                    <a:p>
                      <a:pPr marL="0" marR="0" lvl="0" indent="0" algn="l" rtl="0">
                        <a:spcBef>
                          <a:spcPts val="0"/>
                        </a:spcBef>
                        <a:spcAft>
                          <a:spcPts val="0"/>
                        </a:spcAft>
                        <a:buNone/>
                      </a:pPr>
                      <a:r>
                        <a:rPr lang="en-US" sz="1200" u="none" strike="noStrike" cap="none" dirty="0">
                          <a:latin typeface="Arial"/>
                          <a:ea typeface="Arial"/>
                          <a:cs typeface="Arial"/>
                          <a:sym typeface="Arial"/>
                        </a:rPr>
                        <a:t>　</a:t>
                      </a:r>
                      <a:endParaRPr sz="1200" b="0" i="0" u="none" strike="noStrike" cap="none" dirty="0">
                        <a:solidFill>
                          <a:srgbClr val="000000"/>
                        </a:solidFill>
                        <a:latin typeface="Arial"/>
                        <a:ea typeface="Arial"/>
                        <a:cs typeface="Arial"/>
                        <a:sym typeface="Arial"/>
                      </a:endParaRPr>
                    </a:p>
                  </a:txBody>
                  <a:tcPr marL="4225" marR="4225" marT="4225" marB="0" anchor="ctr"/>
                </a:tc>
              </a:tr>
            </a:tbl>
          </a:graphicData>
        </a:graphic>
      </p:graphicFrame>
      <p:sp>
        <p:nvSpPr>
          <p:cNvPr id="57568" name="Google Shape;57568;p202"/>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Balance Sheets &amp; Key Indices</a:t>
            </a:r>
            <a:endParaRPr dirty="0"/>
          </a:p>
        </p:txBody>
      </p:sp>
      <p:sp>
        <p:nvSpPr>
          <p:cNvPr id="57569" name="Google Shape;57569;p202"/>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t>7</a:t>
            </a:fld>
            <a:endParaRPr>
              <a:solidFill>
                <a:srgbClr val="FFFFFF"/>
              </a:solidFill>
            </a:endParaRPr>
          </a:p>
        </p:txBody>
      </p:sp>
      <p:sp>
        <p:nvSpPr>
          <p:cNvPr id="57570" name="Google Shape;57570;p202"/>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rgbClr val="FFFFFF"/>
                </a:solidFill>
              </a:rPr>
              <a:t>2019/12/8</a:t>
            </a:r>
            <a:endParaRPr>
              <a:solidFill>
                <a:srgbClr val="FFFFFF"/>
              </a:solidFill>
            </a:endParaRP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7574"/>
        <p:cNvGrpSpPr/>
        <p:nvPr/>
      </p:nvGrpSpPr>
      <p:grpSpPr>
        <a:xfrm>
          <a:off x="0" y="0"/>
          <a:ext cx="0" cy="0"/>
          <a:chOff x="0" y="0"/>
          <a:chExt cx="0" cy="0"/>
        </a:xfrm>
      </p:grpSpPr>
      <p:sp>
        <p:nvSpPr>
          <p:cNvPr id="57575" name="Google Shape;57575;p203"/>
          <p:cNvSpPr txBox="1">
            <a:spLocks noGrp="1"/>
          </p:cNvSpPr>
          <p:nvPr>
            <p:ph type="title"/>
          </p:nvPr>
        </p:nvSpPr>
        <p:spPr>
          <a:xfrm>
            <a:off x="457202" y="274640"/>
            <a:ext cx="7428000" cy="850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Cash Flows</a:t>
            </a:r>
            <a:endParaRPr/>
          </a:p>
        </p:txBody>
      </p:sp>
      <p:graphicFrame>
        <p:nvGraphicFramePr>
          <p:cNvPr id="57576" name="Google Shape;57576;p203"/>
          <p:cNvGraphicFramePr/>
          <p:nvPr>
            <p:extLst>
              <p:ext uri="{D42A27DB-BD31-4B8C-83A1-F6EECF244321}">
                <p14:modId xmlns:p14="http://schemas.microsoft.com/office/powerpoint/2010/main" val="4250409737"/>
              </p:ext>
            </p:extLst>
          </p:nvPr>
        </p:nvGraphicFramePr>
        <p:xfrm>
          <a:off x="323528" y="1340767"/>
          <a:ext cx="8352925" cy="4752525"/>
        </p:xfrm>
        <a:graphic>
          <a:graphicData uri="http://schemas.openxmlformats.org/drawingml/2006/table">
            <a:tbl>
              <a:tblPr>
                <a:noFill/>
                <a:tableStyleId>{2D39EC7D-DAD9-48B9-B2FA-73C9A9834841}</a:tableStyleId>
              </a:tblPr>
              <a:tblGrid>
                <a:gridCol w="3625075"/>
                <a:gridCol w="1575950"/>
                <a:gridCol w="1575950"/>
                <a:gridCol w="1575950"/>
              </a:tblGrid>
              <a:tr h="705525">
                <a:tc>
                  <a:txBody>
                    <a:bodyPr/>
                    <a:lstStyle/>
                    <a:p>
                      <a:pPr marL="0" marR="0" lvl="0" indent="0" algn="l" rtl="0">
                        <a:spcBef>
                          <a:spcPts val="0"/>
                        </a:spcBef>
                        <a:spcAft>
                          <a:spcPts val="0"/>
                        </a:spcAft>
                        <a:buNone/>
                      </a:pPr>
                      <a:r>
                        <a:rPr lang="en-US" sz="1400" b="0" i="0" u="none" strike="noStrike" cap="none" dirty="0">
                          <a:solidFill>
                            <a:srgbClr val="000000"/>
                          </a:solidFill>
                          <a:latin typeface="Arial" panose="020B0604020202020204" pitchFamily="34" charset="0"/>
                          <a:ea typeface="Arial"/>
                          <a:cs typeface="Arial" panose="020B0604020202020204" pitchFamily="34" charset="0"/>
                          <a:sym typeface="Arial"/>
                        </a:rPr>
                        <a:t>(In NT$ Thousands)</a:t>
                      </a:r>
                      <a:endParaRPr dirty="0">
                        <a:latin typeface="Arial" panose="020B0604020202020204" pitchFamily="34" charset="0"/>
                        <a:cs typeface="Arial" panose="020B0604020202020204" pitchFamily="34" charset="0"/>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7CCE4"/>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Arial" panose="020B0604020202020204" pitchFamily="34" charset="0"/>
                          <a:ea typeface="Microsoft JhengHei"/>
                          <a:cs typeface="Arial" panose="020B0604020202020204" pitchFamily="34" charset="0"/>
                          <a:sym typeface="Microsoft JhengHei"/>
                        </a:rPr>
                        <a:t> 3Q19 </a:t>
                      </a:r>
                      <a:endParaRPr>
                        <a:latin typeface="Arial" panose="020B0604020202020204" pitchFamily="34" charset="0"/>
                        <a:cs typeface="Arial" panose="020B0604020202020204" pitchFamily="34" charset="0"/>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7CCE4"/>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Arial" panose="020B0604020202020204" pitchFamily="34" charset="0"/>
                          <a:ea typeface="Microsoft JhengHei"/>
                          <a:cs typeface="Arial" panose="020B0604020202020204" pitchFamily="34" charset="0"/>
                          <a:sym typeface="Microsoft JhengHei"/>
                        </a:rPr>
                        <a:t> 2Q19 </a:t>
                      </a:r>
                      <a:endParaRPr>
                        <a:latin typeface="Arial" panose="020B0604020202020204" pitchFamily="34" charset="0"/>
                        <a:cs typeface="Arial" panose="020B0604020202020204" pitchFamily="34" charset="0"/>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7CCE4"/>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Arial" panose="020B0604020202020204" pitchFamily="34" charset="0"/>
                          <a:ea typeface="Microsoft JhengHei"/>
                          <a:cs typeface="Arial" panose="020B0604020202020204" pitchFamily="34" charset="0"/>
                          <a:sym typeface="Microsoft JhengHei"/>
                        </a:rPr>
                        <a:t> 3Q18 </a:t>
                      </a:r>
                      <a:endParaRPr>
                        <a:latin typeface="Arial" panose="020B0604020202020204" pitchFamily="34" charset="0"/>
                        <a:cs typeface="Arial" panose="020B0604020202020204" pitchFamily="34" charset="0"/>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7CCE4"/>
                    </a:solidFill>
                  </a:tcPr>
                </a:tc>
              </a:tr>
              <a:tr h="684200">
                <a:tc>
                  <a:txBody>
                    <a:bodyPr/>
                    <a:lstStyle/>
                    <a:p>
                      <a:pPr marL="0" marR="0" lvl="0" indent="0" algn="l" rtl="0">
                        <a:spcBef>
                          <a:spcPts val="0"/>
                        </a:spcBef>
                        <a:spcAft>
                          <a:spcPts val="0"/>
                        </a:spcAft>
                        <a:buNone/>
                      </a:pPr>
                      <a:r>
                        <a:rPr lang="en-US" sz="1800" b="1" i="0" u="none" strike="noStrike" cap="none" dirty="0">
                          <a:solidFill>
                            <a:srgbClr val="000000"/>
                          </a:solidFill>
                          <a:latin typeface="Arial" panose="020B0604020202020204" pitchFamily="34" charset="0"/>
                          <a:ea typeface="Microsoft JhengHei"/>
                          <a:cs typeface="Arial" panose="020B0604020202020204" pitchFamily="34" charset="0"/>
                          <a:sym typeface="Microsoft JhengHei"/>
                        </a:rPr>
                        <a:t>Beginning Balance</a:t>
                      </a:r>
                      <a:endParaRPr sz="1800" b="1" i="0" u="none" strike="noStrike" cap="none" dirty="0">
                        <a:solidFill>
                          <a:srgbClr val="000000"/>
                        </a:solidFill>
                        <a:latin typeface="Arial" panose="020B0604020202020204" pitchFamily="34" charset="0"/>
                        <a:ea typeface="Microsoft JhengHei"/>
                        <a:cs typeface="Arial" panose="020B0604020202020204" pitchFamily="34" charset="0"/>
                        <a:sym typeface="Microsoft JhengHei"/>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r" rtl="0">
                        <a:spcBef>
                          <a:spcPts val="0"/>
                        </a:spcBef>
                        <a:spcAft>
                          <a:spcPts val="0"/>
                        </a:spcAft>
                        <a:buNone/>
                      </a:pPr>
                      <a:r>
                        <a:rPr lang="en-US" sz="1800" b="1" i="0" u="none" strike="noStrike" cap="none" dirty="0">
                          <a:solidFill>
                            <a:srgbClr val="000000"/>
                          </a:solidFill>
                          <a:latin typeface="Arial" panose="020B0604020202020204" pitchFamily="34" charset="0"/>
                          <a:ea typeface="Microsoft JhengHei"/>
                          <a:cs typeface="Arial" panose="020B0604020202020204" pitchFamily="34" charset="0"/>
                          <a:sym typeface="Microsoft JhengHei"/>
                        </a:rPr>
                        <a:t>492,015 </a:t>
                      </a:r>
                      <a:endParaRPr dirty="0">
                        <a:latin typeface="Arial" panose="020B0604020202020204" pitchFamily="34" charset="0"/>
                        <a:cs typeface="Arial" panose="020B0604020202020204" pitchFamily="34" charset="0"/>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r" rtl="0">
                        <a:spcBef>
                          <a:spcPts val="0"/>
                        </a:spcBef>
                        <a:spcAft>
                          <a:spcPts val="0"/>
                        </a:spcAft>
                        <a:buNone/>
                      </a:pPr>
                      <a:r>
                        <a:rPr lang="en-US" sz="1800" b="1" i="0" u="none" strike="noStrike" cap="none">
                          <a:solidFill>
                            <a:srgbClr val="000000"/>
                          </a:solidFill>
                          <a:latin typeface="Arial" panose="020B0604020202020204" pitchFamily="34" charset="0"/>
                          <a:ea typeface="Microsoft JhengHei"/>
                          <a:cs typeface="Arial" panose="020B0604020202020204" pitchFamily="34" charset="0"/>
                          <a:sym typeface="Microsoft JhengHei"/>
                        </a:rPr>
                        <a:t>492,015 </a:t>
                      </a:r>
                      <a:endParaRPr>
                        <a:latin typeface="Arial" panose="020B0604020202020204" pitchFamily="34" charset="0"/>
                        <a:cs typeface="Arial" panose="020B0604020202020204" pitchFamily="34" charset="0"/>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r" rtl="0">
                        <a:spcBef>
                          <a:spcPts val="0"/>
                        </a:spcBef>
                        <a:spcAft>
                          <a:spcPts val="0"/>
                        </a:spcAft>
                        <a:buNone/>
                      </a:pPr>
                      <a:r>
                        <a:rPr lang="en-US" sz="1800" b="1" i="0" u="none" strike="noStrike" cap="none">
                          <a:solidFill>
                            <a:srgbClr val="000000"/>
                          </a:solidFill>
                          <a:latin typeface="Arial" panose="020B0604020202020204" pitchFamily="34" charset="0"/>
                          <a:ea typeface="Microsoft JhengHei"/>
                          <a:cs typeface="Arial" panose="020B0604020202020204" pitchFamily="34" charset="0"/>
                          <a:sym typeface="Microsoft JhengHei"/>
                        </a:rPr>
                        <a:t>721,933 </a:t>
                      </a:r>
                      <a:endParaRPr>
                        <a:latin typeface="Arial" panose="020B0604020202020204" pitchFamily="34" charset="0"/>
                        <a:cs typeface="Arial" panose="020B0604020202020204" pitchFamily="34" charset="0"/>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r>
              <a:tr h="669650">
                <a:tc>
                  <a:txBody>
                    <a:bodyPr/>
                    <a:lstStyle/>
                    <a:p>
                      <a:pPr marL="0" marR="0" lvl="0" indent="0" algn="l" rtl="0">
                        <a:spcBef>
                          <a:spcPts val="0"/>
                        </a:spcBef>
                        <a:spcAft>
                          <a:spcPts val="0"/>
                        </a:spcAft>
                        <a:buNone/>
                      </a:pPr>
                      <a:r>
                        <a:rPr lang="en-US" sz="1800" b="0" i="0" u="none" strike="noStrike" cap="none">
                          <a:solidFill>
                            <a:srgbClr val="000000"/>
                          </a:solidFill>
                          <a:latin typeface="Arial" panose="020B0604020202020204" pitchFamily="34" charset="0"/>
                          <a:ea typeface="Microsoft JhengHei"/>
                          <a:cs typeface="Arial" panose="020B0604020202020204" pitchFamily="34" charset="0"/>
                          <a:sym typeface="Microsoft JhengHei"/>
                        </a:rPr>
                        <a:t>   Cash from operating activities</a:t>
                      </a:r>
                      <a:endParaRPr sz="1800" b="0" i="0" u="none" strike="noStrike" cap="none">
                        <a:solidFill>
                          <a:srgbClr val="000000"/>
                        </a:solidFill>
                        <a:latin typeface="Arial" panose="020B0604020202020204" pitchFamily="34" charset="0"/>
                        <a:ea typeface="Microsoft JhengHei"/>
                        <a:cs typeface="Arial" panose="020B0604020202020204" pitchFamily="34" charset="0"/>
                        <a:sym typeface="Microsoft JhengHei"/>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7CCE4"/>
                    </a:solidFill>
                  </a:tcPr>
                </a:tc>
                <a:tc>
                  <a:txBody>
                    <a:bodyPr/>
                    <a:lstStyle/>
                    <a:p>
                      <a:pPr marL="0" marR="0" lvl="0" indent="0" algn="r" rtl="0">
                        <a:spcBef>
                          <a:spcPts val="0"/>
                        </a:spcBef>
                        <a:spcAft>
                          <a:spcPts val="0"/>
                        </a:spcAft>
                        <a:buNone/>
                      </a:pPr>
                      <a:r>
                        <a:rPr lang="en-US" sz="1800" b="0" i="0" u="none" strike="noStrike" cap="none">
                          <a:solidFill>
                            <a:srgbClr val="000000"/>
                          </a:solidFill>
                          <a:latin typeface="Arial" panose="020B0604020202020204" pitchFamily="34" charset="0"/>
                          <a:ea typeface="Microsoft JhengHei"/>
                          <a:cs typeface="Arial" panose="020B0604020202020204" pitchFamily="34" charset="0"/>
                          <a:sym typeface="Microsoft JhengHei"/>
                        </a:rPr>
                        <a:t>354,975 </a:t>
                      </a:r>
                      <a:endParaRPr>
                        <a:latin typeface="Arial" panose="020B0604020202020204" pitchFamily="34" charset="0"/>
                        <a:cs typeface="Arial" panose="020B0604020202020204" pitchFamily="34" charset="0"/>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7CCE4"/>
                    </a:solidFill>
                  </a:tcPr>
                </a:tc>
                <a:tc>
                  <a:txBody>
                    <a:bodyPr/>
                    <a:lstStyle/>
                    <a:p>
                      <a:pPr marL="0" marR="0" lvl="0" indent="0" algn="r" rtl="0">
                        <a:spcBef>
                          <a:spcPts val="0"/>
                        </a:spcBef>
                        <a:spcAft>
                          <a:spcPts val="0"/>
                        </a:spcAft>
                        <a:buNone/>
                      </a:pPr>
                      <a:r>
                        <a:rPr lang="en-US" sz="1800" b="0" i="0" u="none" strike="noStrike" cap="none">
                          <a:solidFill>
                            <a:srgbClr val="000000"/>
                          </a:solidFill>
                          <a:latin typeface="Arial" panose="020B0604020202020204" pitchFamily="34" charset="0"/>
                          <a:ea typeface="Microsoft JhengHei"/>
                          <a:cs typeface="Arial" panose="020B0604020202020204" pitchFamily="34" charset="0"/>
                          <a:sym typeface="Microsoft JhengHei"/>
                        </a:rPr>
                        <a:t>210,571 </a:t>
                      </a:r>
                      <a:endParaRPr>
                        <a:latin typeface="Arial" panose="020B0604020202020204" pitchFamily="34" charset="0"/>
                        <a:cs typeface="Arial" panose="020B0604020202020204" pitchFamily="34" charset="0"/>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7CCE4"/>
                    </a:solidFill>
                  </a:tcPr>
                </a:tc>
                <a:tc>
                  <a:txBody>
                    <a:bodyPr/>
                    <a:lstStyle/>
                    <a:p>
                      <a:pPr marL="0" marR="0" lvl="0" indent="0" algn="r" rtl="0">
                        <a:spcBef>
                          <a:spcPts val="0"/>
                        </a:spcBef>
                        <a:spcAft>
                          <a:spcPts val="0"/>
                        </a:spcAft>
                        <a:buNone/>
                      </a:pPr>
                      <a:r>
                        <a:rPr lang="en-US" sz="1800" b="0" i="0" u="none" strike="noStrike" cap="none">
                          <a:solidFill>
                            <a:srgbClr val="000000"/>
                          </a:solidFill>
                          <a:latin typeface="Arial" panose="020B0604020202020204" pitchFamily="34" charset="0"/>
                          <a:ea typeface="Microsoft JhengHei"/>
                          <a:cs typeface="Arial" panose="020B0604020202020204" pitchFamily="34" charset="0"/>
                          <a:sym typeface="Microsoft JhengHei"/>
                        </a:rPr>
                        <a:t>(90,283)</a:t>
                      </a:r>
                      <a:endParaRPr>
                        <a:latin typeface="Arial" panose="020B0604020202020204" pitchFamily="34" charset="0"/>
                        <a:cs typeface="Arial" panose="020B0604020202020204" pitchFamily="34" charset="0"/>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7CCE4"/>
                    </a:solidFill>
                  </a:tcPr>
                </a:tc>
              </a:tr>
              <a:tr h="669650">
                <a:tc>
                  <a:txBody>
                    <a:bodyPr/>
                    <a:lstStyle/>
                    <a:p>
                      <a:pPr marL="0" marR="0" lvl="0" indent="0" algn="l" rtl="0">
                        <a:spcBef>
                          <a:spcPts val="0"/>
                        </a:spcBef>
                        <a:spcAft>
                          <a:spcPts val="0"/>
                        </a:spcAft>
                        <a:buNone/>
                      </a:pPr>
                      <a:r>
                        <a:rPr lang="en-US" sz="1800" b="0" i="0" u="none" strike="noStrike" cap="none" dirty="0">
                          <a:solidFill>
                            <a:srgbClr val="000000"/>
                          </a:solidFill>
                          <a:latin typeface="Arial" panose="020B0604020202020204" pitchFamily="34" charset="0"/>
                          <a:ea typeface="Microsoft JhengHei"/>
                          <a:cs typeface="Arial" panose="020B0604020202020204" pitchFamily="34" charset="0"/>
                          <a:sym typeface="Microsoft JhengHei"/>
                        </a:rPr>
                        <a:t>   Cash from investing activities</a:t>
                      </a:r>
                      <a:endParaRPr sz="1800" b="0" i="0" u="none" strike="noStrike" cap="none" dirty="0">
                        <a:solidFill>
                          <a:srgbClr val="000000"/>
                        </a:solidFill>
                        <a:latin typeface="Arial" panose="020B0604020202020204" pitchFamily="34" charset="0"/>
                        <a:ea typeface="Microsoft JhengHei"/>
                        <a:cs typeface="Arial" panose="020B0604020202020204" pitchFamily="34" charset="0"/>
                        <a:sym typeface="Microsoft JhengHei"/>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r" rtl="0">
                        <a:spcBef>
                          <a:spcPts val="0"/>
                        </a:spcBef>
                        <a:spcAft>
                          <a:spcPts val="0"/>
                        </a:spcAft>
                        <a:buNone/>
                      </a:pPr>
                      <a:r>
                        <a:rPr lang="en-US" sz="1800" b="0" i="0" u="none" strike="noStrike" cap="none">
                          <a:solidFill>
                            <a:srgbClr val="000000"/>
                          </a:solidFill>
                          <a:latin typeface="Arial" panose="020B0604020202020204" pitchFamily="34" charset="0"/>
                          <a:ea typeface="Microsoft JhengHei"/>
                          <a:cs typeface="Arial" panose="020B0604020202020204" pitchFamily="34" charset="0"/>
                          <a:sym typeface="Microsoft JhengHei"/>
                        </a:rPr>
                        <a:t>35,007 </a:t>
                      </a:r>
                      <a:endParaRPr>
                        <a:latin typeface="Arial" panose="020B0604020202020204" pitchFamily="34" charset="0"/>
                        <a:cs typeface="Arial" panose="020B0604020202020204" pitchFamily="34" charset="0"/>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r" rtl="0">
                        <a:spcBef>
                          <a:spcPts val="0"/>
                        </a:spcBef>
                        <a:spcAft>
                          <a:spcPts val="0"/>
                        </a:spcAft>
                        <a:buNone/>
                      </a:pPr>
                      <a:r>
                        <a:rPr lang="en-US" sz="1800" b="0" i="0" u="none" strike="noStrike" cap="none">
                          <a:solidFill>
                            <a:srgbClr val="000000"/>
                          </a:solidFill>
                          <a:latin typeface="Arial" panose="020B0604020202020204" pitchFamily="34" charset="0"/>
                          <a:ea typeface="Microsoft JhengHei"/>
                          <a:cs typeface="Arial" panose="020B0604020202020204" pitchFamily="34" charset="0"/>
                          <a:sym typeface="Microsoft JhengHei"/>
                        </a:rPr>
                        <a:t>20,090 </a:t>
                      </a:r>
                      <a:endParaRPr>
                        <a:latin typeface="Arial" panose="020B0604020202020204" pitchFamily="34" charset="0"/>
                        <a:cs typeface="Arial" panose="020B0604020202020204" pitchFamily="34" charset="0"/>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r" rtl="0">
                        <a:spcBef>
                          <a:spcPts val="0"/>
                        </a:spcBef>
                        <a:spcAft>
                          <a:spcPts val="0"/>
                        </a:spcAft>
                        <a:buNone/>
                      </a:pPr>
                      <a:r>
                        <a:rPr lang="en-US" sz="1800" b="0" i="0" u="none" strike="noStrike" cap="none">
                          <a:solidFill>
                            <a:srgbClr val="000000"/>
                          </a:solidFill>
                          <a:latin typeface="Arial" panose="020B0604020202020204" pitchFamily="34" charset="0"/>
                          <a:ea typeface="Microsoft JhengHei"/>
                          <a:cs typeface="Arial" panose="020B0604020202020204" pitchFamily="34" charset="0"/>
                          <a:sym typeface="Microsoft JhengHei"/>
                        </a:rPr>
                        <a:t>(6,316)</a:t>
                      </a:r>
                      <a:endParaRPr>
                        <a:latin typeface="Arial" panose="020B0604020202020204" pitchFamily="34" charset="0"/>
                        <a:cs typeface="Arial" panose="020B0604020202020204" pitchFamily="34" charset="0"/>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r>
              <a:tr h="669650">
                <a:tc>
                  <a:txBody>
                    <a:bodyPr/>
                    <a:lstStyle/>
                    <a:p>
                      <a:pPr marL="0" marR="0" lvl="0" indent="0" algn="l" rtl="0">
                        <a:spcBef>
                          <a:spcPts val="0"/>
                        </a:spcBef>
                        <a:spcAft>
                          <a:spcPts val="0"/>
                        </a:spcAft>
                        <a:buNone/>
                      </a:pPr>
                      <a:r>
                        <a:rPr lang="en-US" sz="1800" b="0" i="0" u="none" strike="noStrike" cap="none">
                          <a:solidFill>
                            <a:srgbClr val="000000"/>
                          </a:solidFill>
                          <a:latin typeface="Arial" panose="020B0604020202020204" pitchFamily="34" charset="0"/>
                          <a:ea typeface="Microsoft JhengHei"/>
                          <a:cs typeface="Arial" panose="020B0604020202020204" pitchFamily="34" charset="0"/>
                          <a:sym typeface="Microsoft JhengHei"/>
                        </a:rPr>
                        <a:t>   Cash dividends</a:t>
                      </a:r>
                      <a:endParaRPr sz="1800" b="0" i="0" u="none" strike="noStrike" cap="none">
                        <a:solidFill>
                          <a:srgbClr val="000000"/>
                        </a:solidFill>
                        <a:latin typeface="Arial" panose="020B0604020202020204" pitchFamily="34" charset="0"/>
                        <a:ea typeface="Microsoft JhengHei"/>
                        <a:cs typeface="Arial" panose="020B0604020202020204" pitchFamily="34" charset="0"/>
                        <a:sym typeface="Microsoft JhengHei"/>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7CCE4"/>
                    </a:solidFill>
                  </a:tcPr>
                </a:tc>
                <a:tc>
                  <a:txBody>
                    <a:bodyPr/>
                    <a:lstStyle/>
                    <a:p>
                      <a:pPr marL="0" marR="0" lvl="0" indent="0" algn="r" rtl="0">
                        <a:spcBef>
                          <a:spcPts val="0"/>
                        </a:spcBef>
                        <a:spcAft>
                          <a:spcPts val="0"/>
                        </a:spcAft>
                        <a:buNone/>
                      </a:pPr>
                      <a:r>
                        <a:rPr lang="en-US" sz="1800" b="0" i="0" u="none" strike="noStrike" cap="none">
                          <a:solidFill>
                            <a:srgbClr val="000000"/>
                          </a:solidFill>
                          <a:latin typeface="Arial" panose="020B0604020202020204" pitchFamily="34" charset="0"/>
                          <a:ea typeface="Microsoft JhengHei"/>
                          <a:cs typeface="Arial" panose="020B0604020202020204" pitchFamily="34" charset="0"/>
                          <a:sym typeface="Microsoft JhengHei"/>
                        </a:rPr>
                        <a:t>(177,332)</a:t>
                      </a:r>
                      <a:endParaRPr>
                        <a:latin typeface="Arial" panose="020B0604020202020204" pitchFamily="34" charset="0"/>
                        <a:cs typeface="Arial" panose="020B0604020202020204" pitchFamily="34" charset="0"/>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7CCE4"/>
                    </a:solidFill>
                  </a:tcPr>
                </a:tc>
                <a:tc>
                  <a:txBody>
                    <a:bodyPr/>
                    <a:lstStyle/>
                    <a:p>
                      <a:pPr marL="0" marR="0" lvl="0" indent="0" algn="r" rtl="0">
                        <a:spcBef>
                          <a:spcPts val="0"/>
                        </a:spcBef>
                        <a:spcAft>
                          <a:spcPts val="0"/>
                        </a:spcAft>
                        <a:buNone/>
                      </a:pPr>
                      <a:r>
                        <a:rPr lang="en-US" sz="1800" b="0" i="0" u="none" strike="noStrike" cap="none">
                          <a:solidFill>
                            <a:srgbClr val="000000"/>
                          </a:solidFill>
                          <a:latin typeface="Arial" panose="020B0604020202020204" pitchFamily="34" charset="0"/>
                          <a:ea typeface="Microsoft JhengHei"/>
                          <a:cs typeface="Arial" panose="020B0604020202020204" pitchFamily="34" charset="0"/>
                          <a:sym typeface="Microsoft JhengHei"/>
                        </a:rPr>
                        <a:t>0 </a:t>
                      </a:r>
                      <a:endParaRPr>
                        <a:latin typeface="Arial" panose="020B0604020202020204" pitchFamily="34" charset="0"/>
                        <a:cs typeface="Arial" panose="020B0604020202020204" pitchFamily="34" charset="0"/>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7CCE4"/>
                    </a:solidFill>
                  </a:tcPr>
                </a:tc>
                <a:tc>
                  <a:txBody>
                    <a:bodyPr/>
                    <a:lstStyle/>
                    <a:p>
                      <a:pPr marL="0" marR="0" lvl="0" indent="0" algn="r" rtl="0">
                        <a:spcBef>
                          <a:spcPts val="0"/>
                        </a:spcBef>
                        <a:spcAft>
                          <a:spcPts val="0"/>
                        </a:spcAft>
                        <a:buNone/>
                      </a:pPr>
                      <a:r>
                        <a:rPr lang="en-US" sz="1800" b="0" i="0" u="none" strike="noStrike" cap="none">
                          <a:solidFill>
                            <a:srgbClr val="000000"/>
                          </a:solidFill>
                          <a:latin typeface="Arial" panose="020B0604020202020204" pitchFamily="34" charset="0"/>
                          <a:ea typeface="Microsoft JhengHei"/>
                          <a:cs typeface="Arial" panose="020B0604020202020204" pitchFamily="34" charset="0"/>
                          <a:sym typeface="Microsoft JhengHei"/>
                        </a:rPr>
                        <a:t>(147,776)</a:t>
                      </a:r>
                      <a:endParaRPr>
                        <a:latin typeface="Arial" panose="020B0604020202020204" pitchFamily="34" charset="0"/>
                        <a:cs typeface="Arial" panose="020B0604020202020204" pitchFamily="34" charset="0"/>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7CCE4"/>
                    </a:solidFill>
                  </a:tcPr>
                </a:tc>
              </a:tr>
              <a:tr h="669650">
                <a:tc>
                  <a:txBody>
                    <a:bodyPr/>
                    <a:lstStyle/>
                    <a:p>
                      <a:pPr marL="0" marR="0" lvl="0" indent="0" algn="l" rtl="0">
                        <a:spcBef>
                          <a:spcPts val="0"/>
                        </a:spcBef>
                        <a:spcAft>
                          <a:spcPts val="0"/>
                        </a:spcAft>
                        <a:buNone/>
                      </a:pPr>
                      <a:r>
                        <a:rPr lang="en-US" sz="1800" b="0" i="0" u="none" strike="noStrike" cap="none">
                          <a:solidFill>
                            <a:srgbClr val="000000"/>
                          </a:solidFill>
                          <a:latin typeface="Arial" panose="020B0604020202020204" pitchFamily="34" charset="0"/>
                          <a:ea typeface="Microsoft JhengHei"/>
                          <a:cs typeface="Arial" panose="020B0604020202020204" pitchFamily="34" charset="0"/>
                          <a:sym typeface="Microsoft JhengHei"/>
                        </a:rPr>
                        <a:t>   Cash from financing activities</a:t>
                      </a:r>
                      <a:endParaRPr sz="1800" b="0" i="0" u="none" strike="noStrike" cap="none">
                        <a:solidFill>
                          <a:srgbClr val="000000"/>
                        </a:solidFill>
                        <a:latin typeface="Arial" panose="020B0604020202020204" pitchFamily="34" charset="0"/>
                        <a:ea typeface="Microsoft JhengHei"/>
                        <a:cs typeface="Arial" panose="020B0604020202020204" pitchFamily="34" charset="0"/>
                        <a:sym typeface="Microsoft JhengHei"/>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r" rtl="0">
                        <a:spcBef>
                          <a:spcPts val="0"/>
                        </a:spcBef>
                        <a:spcAft>
                          <a:spcPts val="0"/>
                        </a:spcAft>
                        <a:buNone/>
                      </a:pPr>
                      <a:r>
                        <a:rPr lang="en-US" sz="1800" b="0" i="0" u="none" strike="noStrike" cap="none">
                          <a:solidFill>
                            <a:srgbClr val="000000"/>
                          </a:solidFill>
                          <a:latin typeface="Arial" panose="020B0604020202020204" pitchFamily="34" charset="0"/>
                          <a:ea typeface="Microsoft JhengHei"/>
                          <a:cs typeface="Arial" panose="020B0604020202020204" pitchFamily="34" charset="0"/>
                          <a:sym typeface="Microsoft JhengHei"/>
                        </a:rPr>
                        <a:t>(6,745)</a:t>
                      </a:r>
                      <a:endParaRPr>
                        <a:latin typeface="Arial" panose="020B0604020202020204" pitchFamily="34" charset="0"/>
                        <a:cs typeface="Arial" panose="020B0604020202020204" pitchFamily="34" charset="0"/>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r" rtl="0">
                        <a:spcBef>
                          <a:spcPts val="0"/>
                        </a:spcBef>
                        <a:spcAft>
                          <a:spcPts val="0"/>
                        </a:spcAft>
                        <a:buNone/>
                      </a:pPr>
                      <a:r>
                        <a:rPr lang="en-US" sz="1800" b="0" i="0" u="none" strike="noStrike" cap="none">
                          <a:solidFill>
                            <a:srgbClr val="000000"/>
                          </a:solidFill>
                          <a:latin typeface="Arial" panose="020B0604020202020204" pitchFamily="34" charset="0"/>
                          <a:ea typeface="Microsoft JhengHei"/>
                          <a:cs typeface="Arial" panose="020B0604020202020204" pitchFamily="34" charset="0"/>
                          <a:sym typeface="Microsoft JhengHei"/>
                        </a:rPr>
                        <a:t>(4,259)</a:t>
                      </a:r>
                      <a:endParaRPr>
                        <a:latin typeface="Arial" panose="020B0604020202020204" pitchFamily="34" charset="0"/>
                        <a:cs typeface="Arial" panose="020B0604020202020204" pitchFamily="34" charset="0"/>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r" rtl="0">
                        <a:spcBef>
                          <a:spcPts val="0"/>
                        </a:spcBef>
                        <a:spcAft>
                          <a:spcPts val="0"/>
                        </a:spcAft>
                        <a:buNone/>
                      </a:pPr>
                      <a:r>
                        <a:rPr lang="en-US" sz="1800" b="0" i="0" u="none" strike="noStrike" cap="none">
                          <a:solidFill>
                            <a:srgbClr val="000000"/>
                          </a:solidFill>
                          <a:latin typeface="Arial" panose="020B0604020202020204" pitchFamily="34" charset="0"/>
                          <a:ea typeface="Microsoft JhengHei"/>
                          <a:cs typeface="Arial" panose="020B0604020202020204" pitchFamily="34" charset="0"/>
                          <a:sym typeface="Microsoft JhengHei"/>
                        </a:rPr>
                        <a:t>(92,364)</a:t>
                      </a:r>
                      <a:endParaRPr>
                        <a:latin typeface="Arial" panose="020B0604020202020204" pitchFamily="34" charset="0"/>
                        <a:cs typeface="Arial" panose="020B0604020202020204" pitchFamily="34" charset="0"/>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r>
              <a:tr h="684200">
                <a:tc>
                  <a:txBody>
                    <a:bodyPr/>
                    <a:lstStyle/>
                    <a:p>
                      <a:pPr marL="0" marR="0" lvl="0" indent="0" algn="l" rtl="0">
                        <a:spcBef>
                          <a:spcPts val="0"/>
                        </a:spcBef>
                        <a:spcAft>
                          <a:spcPts val="0"/>
                        </a:spcAft>
                        <a:buNone/>
                      </a:pPr>
                      <a:r>
                        <a:rPr lang="en-US" sz="1800" b="1" i="0" u="none" strike="noStrike" cap="none">
                          <a:solidFill>
                            <a:srgbClr val="000000"/>
                          </a:solidFill>
                          <a:latin typeface="Arial" panose="020B0604020202020204" pitchFamily="34" charset="0"/>
                          <a:ea typeface="Microsoft JhengHei"/>
                          <a:cs typeface="Arial" panose="020B0604020202020204" pitchFamily="34" charset="0"/>
                          <a:sym typeface="Microsoft JhengHei"/>
                        </a:rPr>
                        <a:t>Ending Balance</a:t>
                      </a:r>
                      <a:endParaRPr sz="1800" b="1" i="0" u="none" strike="noStrike" cap="none">
                        <a:solidFill>
                          <a:srgbClr val="000000"/>
                        </a:solidFill>
                        <a:latin typeface="Arial" panose="020B0604020202020204" pitchFamily="34" charset="0"/>
                        <a:ea typeface="Microsoft JhengHei"/>
                        <a:cs typeface="Arial" panose="020B0604020202020204" pitchFamily="34" charset="0"/>
                        <a:sym typeface="Microsoft JhengHei"/>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7CCE4"/>
                    </a:solidFill>
                  </a:tcPr>
                </a:tc>
                <a:tc>
                  <a:txBody>
                    <a:bodyPr/>
                    <a:lstStyle/>
                    <a:p>
                      <a:pPr marL="0" marR="0" lvl="0" indent="0" algn="r" rtl="0">
                        <a:spcBef>
                          <a:spcPts val="0"/>
                        </a:spcBef>
                        <a:spcAft>
                          <a:spcPts val="0"/>
                        </a:spcAft>
                        <a:buNone/>
                      </a:pPr>
                      <a:r>
                        <a:rPr lang="en-US" sz="1800" b="1" i="0" u="none" strike="noStrike" cap="none">
                          <a:solidFill>
                            <a:srgbClr val="000000"/>
                          </a:solidFill>
                          <a:latin typeface="Arial" panose="020B0604020202020204" pitchFamily="34" charset="0"/>
                          <a:ea typeface="Microsoft JhengHei"/>
                          <a:cs typeface="Arial" panose="020B0604020202020204" pitchFamily="34" charset="0"/>
                          <a:sym typeface="Microsoft JhengHei"/>
                        </a:rPr>
                        <a:t>697,920 </a:t>
                      </a:r>
                      <a:endParaRPr>
                        <a:latin typeface="Arial" panose="020B0604020202020204" pitchFamily="34" charset="0"/>
                        <a:cs typeface="Arial" panose="020B0604020202020204" pitchFamily="34" charset="0"/>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7CCE4"/>
                    </a:solidFill>
                  </a:tcPr>
                </a:tc>
                <a:tc>
                  <a:txBody>
                    <a:bodyPr/>
                    <a:lstStyle/>
                    <a:p>
                      <a:pPr marL="0" marR="0" lvl="0" indent="0" algn="r" rtl="0">
                        <a:spcBef>
                          <a:spcPts val="0"/>
                        </a:spcBef>
                        <a:spcAft>
                          <a:spcPts val="0"/>
                        </a:spcAft>
                        <a:buNone/>
                      </a:pPr>
                      <a:r>
                        <a:rPr lang="en-US" sz="1800" b="1" i="0" u="none" strike="noStrike" cap="none">
                          <a:solidFill>
                            <a:srgbClr val="000000"/>
                          </a:solidFill>
                          <a:latin typeface="Arial" panose="020B0604020202020204" pitchFamily="34" charset="0"/>
                          <a:ea typeface="Microsoft JhengHei"/>
                          <a:cs typeface="Arial" panose="020B0604020202020204" pitchFamily="34" charset="0"/>
                          <a:sym typeface="Microsoft JhengHei"/>
                        </a:rPr>
                        <a:t>718,417 </a:t>
                      </a:r>
                      <a:endParaRPr>
                        <a:latin typeface="Arial" panose="020B0604020202020204" pitchFamily="34" charset="0"/>
                        <a:cs typeface="Arial" panose="020B0604020202020204" pitchFamily="34" charset="0"/>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7CCE4"/>
                    </a:solidFill>
                  </a:tcPr>
                </a:tc>
                <a:tc>
                  <a:txBody>
                    <a:bodyPr/>
                    <a:lstStyle/>
                    <a:p>
                      <a:pPr marL="0" marR="0" lvl="0" indent="0" algn="r" rtl="0">
                        <a:spcBef>
                          <a:spcPts val="0"/>
                        </a:spcBef>
                        <a:spcAft>
                          <a:spcPts val="0"/>
                        </a:spcAft>
                        <a:buNone/>
                      </a:pPr>
                      <a:r>
                        <a:rPr lang="en-US" sz="1800" b="1" i="0" u="none" strike="noStrike" cap="none" dirty="0">
                          <a:solidFill>
                            <a:srgbClr val="000000"/>
                          </a:solidFill>
                          <a:latin typeface="Arial" panose="020B0604020202020204" pitchFamily="34" charset="0"/>
                          <a:ea typeface="Microsoft JhengHei"/>
                          <a:cs typeface="Arial" panose="020B0604020202020204" pitchFamily="34" charset="0"/>
                          <a:sym typeface="Microsoft JhengHei"/>
                        </a:rPr>
                        <a:t>385,194 </a:t>
                      </a:r>
                      <a:endParaRPr dirty="0">
                        <a:latin typeface="Arial" panose="020B0604020202020204" pitchFamily="34" charset="0"/>
                        <a:cs typeface="Arial" panose="020B0604020202020204" pitchFamily="34" charset="0"/>
                      </a:endParaRPr>
                    </a:p>
                  </a:txBody>
                  <a:tcPr marL="6350" marR="6350" marT="63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7CCE4"/>
                    </a:solidFill>
                  </a:tcPr>
                </a:tc>
              </a:tr>
            </a:tbl>
          </a:graphicData>
        </a:graphic>
      </p:graphicFrame>
      <p:sp>
        <p:nvSpPr>
          <p:cNvPr id="57577" name="Google Shape;57577;p203"/>
          <p:cNvSpPr txBox="1">
            <a:spLocks noGrp="1"/>
          </p:cNvSpPr>
          <p:nvPr>
            <p:ph type="sldNum" idx="12"/>
          </p:nvPr>
        </p:nvSpPr>
        <p:spPr>
          <a:xfrm>
            <a:off x="8064000" y="6678000"/>
            <a:ext cx="1080000" cy="1800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t>8</a:t>
            </a:fld>
            <a:endParaRPr>
              <a:solidFill>
                <a:srgbClr val="FFFFFF"/>
              </a:solidFill>
            </a:endParaRPr>
          </a:p>
        </p:txBody>
      </p:sp>
      <p:sp>
        <p:nvSpPr>
          <p:cNvPr id="57578" name="Google Shape;57578;p203"/>
          <p:cNvSpPr txBox="1">
            <a:spLocks noGrp="1"/>
          </p:cNvSpPr>
          <p:nvPr>
            <p:ph type="dt" idx="10"/>
          </p:nvPr>
        </p:nvSpPr>
        <p:spPr>
          <a:xfrm>
            <a:off x="6984000" y="6678000"/>
            <a:ext cx="1080000" cy="180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rgbClr val="FFFFFF"/>
                </a:solidFill>
              </a:rPr>
              <a:t>2019/12/8</a:t>
            </a:r>
            <a:endParaRPr>
              <a:solidFill>
                <a:srgbClr val="FFFFFF"/>
              </a:solidFill>
            </a:endParaRP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7582"/>
        <p:cNvGrpSpPr/>
        <p:nvPr/>
      </p:nvGrpSpPr>
      <p:grpSpPr>
        <a:xfrm>
          <a:off x="0" y="0"/>
          <a:ext cx="0" cy="0"/>
          <a:chOff x="0" y="0"/>
          <a:chExt cx="0" cy="0"/>
        </a:xfrm>
      </p:grpSpPr>
      <p:sp>
        <p:nvSpPr>
          <p:cNvPr id="57583" name="Google Shape;57583;p204"/>
          <p:cNvSpPr txBox="1">
            <a:spLocks noGrp="1"/>
          </p:cNvSpPr>
          <p:nvPr>
            <p:ph type="title"/>
          </p:nvPr>
        </p:nvSpPr>
        <p:spPr>
          <a:xfrm>
            <a:off x="1692000" y="2708921"/>
            <a:ext cx="3672000" cy="18723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en-US" sz="3200" dirty="0" smtClean="0"/>
              <a:t>INDUSTRY  </a:t>
            </a:r>
            <a:r>
              <a:rPr lang="en-US" sz="3200" dirty="0"/>
              <a:t>AND  OPERATION     OVERVIEW</a:t>
            </a:r>
            <a:endParaRPr sz="3200" dirty="0"/>
          </a:p>
        </p:txBody>
      </p:sp>
      <p:sp>
        <p:nvSpPr>
          <p:cNvPr id="57584" name="Google Shape;57584;p204"/>
          <p:cNvSpPr txBox="1">
            <a:spLocks noGrp="1"/>
          </p:cNvSpPr>
          <p:nvPr>
            <p:ph type="sldNum" idx="4294967295"/>
          </p:nvPr>
        </p:nvSpPr>
        <p:spPr>
          <a:xfrm>
            <a:off x="8064501" y="6678614"/>
            <a:ext cx="1079400" cy="179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t>9</a:t>
            </a:fld>
            <a:endParaRPr>
              <a:solidFill>
                <a:srgbClr val="FFFFFF"/>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8_總公司">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總公司">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4_總公司">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5_總公司">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6_總公司">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佈景主題">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總公司">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3_總公司">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總公司">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總公司">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0_總公司">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1_總公司">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總公司">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2_總公司">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TotalTime>
  <Words>2451</Words>
  <Application>Microsoft Office PowerPoint</Application>
  <PresentationFormat>如螢幕大小 (4:3)</PresentationFormat>
  <Paragraphs>588</Paragraphs>
  <Slides>33</Slides>
  <Notes>33</Notes>
  <HiddenSlides>0</HiddenSlides>
  <MMClips>0</MMClips>
  <ScaleCrop>false</ScaleCrop>
  <HeadingPairs>
    <vt:vector size="4" baseType="variant">
      <vt:variant>
        <vt:lpstr>佈景主題</vt:lpstr>
      </vt:variant>
      <vt:variant>
        <vt:i4>13</vt:i4>
      </vt:variant>
      <vt:variant>
        <vt:lpstr>投影片標題</vt:lpstr>
      </vt:variant>
      <vt:variant>
        <vt:i4>33</vt:i4>
      </vt:variant>
    </vt:vector>
  </HeadingPairs>
  <TitlesOfParts>
    <vt:vector size="46" baseType="lpstr">
      <vt:lpstr>8_總公司</vt:lpstr>
      <vt:lpstr>3_總公司</vt:lpstr>
      <vt:lpstr>13_總公司</vt:lpstr>
      <vt:lpstr>9_總公司</vt:lpstr>
      <vt:lpstr>2_總公司</vt:lpstr>
      <vt:lpstr>10_總公司</vt:lpstr>
      <vt:lpstr>11_總公司</vt:lpstr>
      <vt:lpstr>1_總公司</vt:lpstr>
      <vt:lpstr>12_總公司</vt:lpstr>
      <vt:lpstr>總公司</vt:lpstr>
      <vt:lpstr>14_總公司</vt:lpstr>
      <vt:lpstr>5_總公司</vt:lpstr>
      <vt:lpstr>6_總公司</vt:lpstr>
      <vt:lpstr>PowerPoint 簡報</vt:lpstr>
      <vt:lpstr>Agenda</vt:lpstr>
      <vt:lpstr>Disclaimer</vt:lpstr>
      <vt:lpstr>FINANCIAL RESULTS</vt:lpstr>
      <vt:lpstr>2017Y～2019Y Revenue</vt:lpstr>
      <vt:lpstr>Statements of Comprehensive Income</vt:lpstr>
      <vt:lpstr>Balance Sheets &amp; Key Indices</vt:lpstr>
      <vt:lpstr>Cash Flows</vt:lpstr>
      <vt:lpstr>INDUSTRY  AND  OPERATION     OVERVIEW</vt:lpstr>
      <vt:lpstr>IDT 5 Core Business</vt:lpstr>
      <vt:lpstr>Industry positioning</vt:lpstr>
      <vt:lpstr>DEVELOPMENTPLAN </vt:lpstr>
      <vt:lpstr>Core Business In the Future</vt:lpstr>
      <vt:lpstr>Strong Demand on high-speed optical backbone requiremented in 5G era</vt:lpstr>
      <vt:lpstr>Big Data Analytics </vt:lpstr>
      <vt:lpstr>eSIM AIoT Application</vt:lpstr>
      <vt:lpstr>Network Function Virtualization (NFV) and Software Defined Networking (SDN)</vt:lpstr>
      <vt:lpstr>5G Enterprise Network</vt:lpstr>
      <vt:lpstr>Cable/DOCSIS Evolution</vt:lpstr>
      <vt:lpstr>Core Business In the Future</vt:lpstr>
      <vt:lpstr>Changing from 4G to 5G </vt:lpstr>
      <vt:lpstr>Mobile Network Scenarios</vt:lpstr>
      <vt:lpstr>Core Business In the Future</vt:lpstr>
      <vt:lpstr>UHD for Live production</vt:lpstr>
      <vt:lpstr>Media New Technologies</vt:lpstr>
      <vt:lpstr>Core Business In the Future</vt:lpstr>
      <vt:lpstr>IT &amp; Cloud Security Solutions</vt:lpstr>
      <vt:lpstr>SD-WAN: Enterprise Network Transformation</vt:lpstr>
      <vt:lpstr>Core Business In the Future</vt:lpstr>
      <vt:lpstr>GIS Business Strategy</vt:lpstr>
      <vt:lpstr>GIS Opportunities</vt:lpstr>
      <vt:lpstr>GIS Strategy Map</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jerry</dc:creator>
  <cp:lastModifiedBy>王如梅(Caren Wang)</cp:lastModifiedBy>
  <cp:revision>27</cp:revision>
  <dcterms:modified xsi:type="dcterms:W3CDTF">2019-12-09T04:19:41Z</dcterms:modified>
</cp:coreProperties>
</file>